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2"/>
  </p:notesMasterIdLst>
  <p:handoutMasterIdLst>
    <p:handoutMasterId r:id="rId13"/>
  </p:handoutMasterIdLst>
  <p:sldIdLst>
    <p:sldId id="256" r:id="rId2"/>
    <p:sldId id="257" r:id="rId3"/>
    <p:sldId id="258" r:id="rId4"/>
    <p:sldId id="259" r:id="rId5"/>
    <p:sldId id="261" r:id="rId6"/>
    <p:sldId id="265" r:id="rId7"/>
    <p:sldId id="268" r:id="rId8"/>
    <p:sldId id="262" r:id="rId9"/>
    <p:sldId id="264"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5"/>
    <p:restoredTop sz="94763"/>
  </p:normalViewPr>
  <p:slideViewPr>
    <p:cSldViewPr snapToGrid="0">
      <p:cViewPr varScale="1">
        <p:scale>
          <a:sx n="114" d="100"/>
          <a:sy n="114" d="100"/>
        </p:scale>
        <p:origin x="984" y="1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1" d="100"/>
          <a:sy n="91" d="100"/>
        </p:scale>
        <p:origin x="40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F6CE7F-8A57-B341-2CA4-336DD8D636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5A84B4C-9478-16CC-7F1B-3D9E526904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D864C-B70E-0245-AEDB-96869E92E2C4}" type="datetimeFigureOut">
              <a:rPr lang="en-US" smtClean="0"/>
              <a:t>5/23/24</a:t>
            </a:fld>
            <a:endParaRPr lang="en-US"/>
          </a:p>
        </p:txBody>
      </p:sp>
      <p:sp>
        <p:nvSpPr>
          <p:cNvPr id="4" name="Footer Placeholder 3">
            <a:extLst>
              <a:ext uri="{FF2B5EF4-FFF2-40B4-BE49-F238E27FC236}">
                <a16:creationId xmlns:a16="http://schemas.microsoft.com/office/drawing/2014/main" id="{EEBB7026-9C8E-A7AE-3EA5-C194DE8E4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B5A439B-177A-4426-EB7D-9E2EDA3399B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948D71-EF0E-CF4D-8940-81844515C74F}" type="slidenum">
              <a:rPr lang="en-US" smtClean="0"/>
              <a:t>‹#›</a:t>
            </a:fld>
            <a:endParaRPr lang="en-US"/>
          </a:p>
        </p:txBody>
      </p:sp>
    </p:spTree>
    <p:extLst>
      <p:ext uri="{BB962C8B-B14F-4D97-AF65-F5344CB8AC3E}">
        <p14:creationId xmlns:p14="http://schemas.microsoft.com/office/powerpoint/2010/main" val="28652545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1D919-1F28-274A-A6D3-B628CD9273B6}" type="datetimeFigureOut">
              <a:rPr lang="en-US" smtClean="0"/>
              <a:t>5/23/24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5B52F-A313-674D-8CA7-12C036FBF2C8}" type="slidenum">
              <a:rPr lang="en-US" smtClean="0"/>
              <a:t>‹#›</a:t>
            </a:fld>
            <a:endParaRPr lang="en-US"/>
          </a:p>
        </p:txBody>
      </p:sp>
    </p:spTree>
    <p:extLst>
      <p:ext uri="{BB962C8B-B14F-4D97-AF65-F5344CB8AC3E}">
        <p14:creationId xmlns:p14="http://schemas.microsoft.com/office/powerpoint/2010/main" val="54133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95B52F-A313-674D-8CA7-12C036FBF2C8}" type="slidenum">
              <a:rPr lang="en-US" smtClean="0"/>
              <a:t>1</a:t>
            </a:fld>
            <a:endParaRPr lang="en-US"/>
          </a:p>
        </p:txBody>
      </p:sp>
    </p:spTree>
    <p:extLst>
      <p:ext uri="{BB962C8B-B14F-4D97-AF65-F5344CB8AC3E}">
        <p14:creationId xmlns:p14="http://schemas.microsoft.com/office/powerpoint/2010/main" val="215917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5E12C-636C-4CA8-3A0A-BD6DEE37AC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4034A8-8253-1812-09F5-A280A54BBA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1028A9-FAFF-8F60-A94B-6FA31ACE286A}"/>
              </a:ext>
            </a:extLst>
          </p:cNvPr>
          <p:cNvSpPr>
            <a:spLocks noGrp="1"/>
          </p:cNvSpPr>
          <p:nvPr>
            <p:ph type="dt" sz="half" idx="10"/>
          </p:nvPr>
        </p:nvSpPr>
        <p:spPr/>
        <p:txBody>
          <a:bodyPr/>
          <a:lstStyle/>
          <a:p>
            <a:fld id="{B1A47D45-0DB3-1D4C-93A1-ED9EAE8FFB56}" type="datetime1">
              <a:rPr lang="en-US" smtClean="0"/>
              <a:t>5/23/24</a:t>
            </a:fld>
            <a:endParaRPr lang="en-US"/>
          </a:p>
        </p:txBody>
      </p:sp>
      <p:sp>
        <p:nvSpPr>
          <p:cNvPr id="5" name="Footer Placeholder 4">
            <a:extLst>
              <a:ext uri="{FF2B5EF4-FFF2-40B4-BE49-F238E27FC236}">
                <a16:creationId xmlns:a16="http://schemas.microsoft.com/office/drawing/2014/main" id="{9BA36738-C5C2-0308-87F4-E6B542D32436}"/>
              </a:ext>
            </a:extLst>
          </p:cNvPr>
          <p:cNvSpPr>
            <a:spLocks noGrp="1"/>
          </p:cNvSpPr>
          <p:nvPr>
            <p:ph type="ftr" sz="quarter" idx="11"/>
          </p:nvPr>
        </p:nvSpPr>
        <p:spPr/>
        <p:txBody>
          <a:bodyPr/>
          <a:lstStyle/>
          <a:p>
            <a:r>
              <a:rPr lang="en-US"/>
              <a:t>Cozub-Alexandr_92128461_PJWD_P2_S</a:t>
            </a:r>
          </a:p>
        </p:txBody>
      </p:sp>
      <p:sp>
        <p:nvSpPr>
          <p:cNvPr id="6" name="Slide Number Placeholder 5">
            <a:extLst>
              <a:ext uri="{FF2B5EF4-FFF2-40B4-BE49-F238E27FC236}">
                <a16:creationId xmlns:a16="http://schemas.microsoft.com/office/drawing/2014/main" id="{FC4115F9-4BF0-DFB4-A8AF-5F77FC6C37BE}"/>
              </a:ext>
            </a:extLst>
          </p:cNvPr>
          <p:cNvSpPr>
            <a:spLocks noGrp="1"/>
          </p:cNvSpPr>
          <p:nvPr>
            <p:ph type="sldNum" sz="quarter" idx="12"/>
          </p:nvPr>
        </p:nvSpPr>
        <p:spPr/>
        <p:txBody>
          <a:bodyPr/>
          <a:lstStyle/>
          <a:p>
            <a:fld id="{90332CA6-8089-7A42-B6D0-96C072544DE3}" type="slidenum">
              <a:rPr lang="en-US" smtClean="0"/>
              <a:t>‹#›</a:t>
            </a:fld>
            <a:endParaRPr lang="en-US"/>
          </a:p>
        </p:txBody>
      </p:sp>
    </p:spTree>
    <p:extLst>
      <p:ext uri="{BB962C8B-B14F-4D97-AF65-F5344CB8AC3E}">
        <p14:creationId xmlns:p14="http://schemas.microsoft.com/office/powerpoint/2010/main" val="3654133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F7E1-64B2-3B41-17EA-F61A474982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0211FD-96D3-F6FD-2033-2B0E41C4C3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2B4EA-DE20-CFFD-D54F-031F9A8F6FE4}"/>
              </a:ext>
            </a:extLst>
          </p:cNvPr>
          <p:cNvSpPr>
            <a:spLocks noGrp="1"/>
          </p:cNvSpPr>
          <p:nvPr>
            <p:ph type="dt" sz="half" idx="10"/>
          </p:nvPr>
        </p:nvSpPr>
        <p:spPr/>
        <p:txBody>
          <a:bodyPr/>
          <a:lstStyle/>
          <a:p>
            <a:fld id="{C701DA96-3E87-7044-B0E8-BDF05E105DC5}" type="datetime1">
              <a:rPr lang="en-US" smtClean="0"/>
              <a:t>5/23/24</a:t>
            </a:fld>
            <a:endParaRPr lang="en-US"/>
          </a:p>
        </p:txBody>
      </p:sp>
      <p:sp>
        <p:nvSpPr>
          <p:cNvPr id="5" name="Footer Placeholder 4">
            <a:extLst>
              <a:ext uri="{FF2B5EF4-FFF2-40B4-BE49-F238E27FC236}">
                <a16:creationId xmlns:a16="http://schemas.microsoft.com/office/drawing/2014/main" id="{732044FE-E0FB-F583-1B04-96958A5469E8}"/>
              </a:ext>
            </a:extLst>
          </p:cNvPr>
          <p:cNvSpPr>
            <a:spLocks noGrp="1"/>
          </p:cNvSpPr>
          <p:nvPr>
            <p:ph type="ftr" sz="quarter" idx="11"/>
          </p:nvPr>
        </p:nvSpPr>
        <p:spPr/>
        <p:txBody>
          <a:bodyPr/>
          <a:lstStyle/>
          <a:p>
            <a:r>
              <a:rPr lang="en-US"/>
              <a:t>Cozub-Alexandr_92128461_PJWD_P2_S</a:t>
            </a:r>
          </a:p>
        </p:txBody>
      </p:sp>
      <p:sp>
        <p:nvSpPr>
          <p:cNvPr id="6" name="Slide Number Placeholder 5">
            <a:extLst>
              <a:ext uri="{FF2B5EF4-FFF2-40B4-BE49-F238E27FC236}">
                <a16:creationId xmlns:a16="http://schemas.microsoft.com/office/drawing/2014/main" id="{52052563-D5F3-08E8-CEB6-34ED7FAFBF39}"/>
              </a:ext>
            </a:extLst>
          </p:cNvPr>
          <p:cNvSpPr>
            <a:spLocks noGrp="1"/>
          </p:cNvSpPr>
          <p:nvPr>
            <p:ph type="sldNum" sz="quarter" idx="12"/>
          </p:nvPr>
        </p:nvSpPr>
        <p:spPr/>
        <p:txBody>
          <a:bodyPr/>
          <a:lstStyle/>
          <a:p>
            <a:fld id="{90332CA6-8089-7A42-B6D0-96C072544DE3}" type="slidenum">
              <a:rPr lang="en-US" smtClean="0"/>
              <a:t>‹#›</a:t>
            </a:fld>
            <a:endParaRPr lang="en-US"/>
          </a:p>
        </p:txBody>
      </p:sp>
    </p:spTree>
    <p:extLst>
      <p:ext uri="{BB962C8B-B14F-4D97-AF65-F5344CB8AC3E}">
        <p14:creationId xmlns:p14="http://schemas.microsoft.com/office/powerpoint/2010/main" val="958100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34491-FFB5-2FA4-0507-9B454E32B8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96C392-3F62-FAF0-9E47-BA07AA6B98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D6ADE5-87F6-CA4A-F534-A4B2E6BCD84C}"/>
              </a:ext>
            </a:extLst>
          </p:cNvPr>
          <p:cNvSpPr>
            <a:spLocks noGrp="1"/>
          </p:cNvSpPr>
          <p:nvPr>
            <p:ph type="dt" sz="half" idx="10"/>
          </p:nvPr>
        </p:nvSpPr>
        <p:spPr/>
        <p:txBody>
          <a:bodyPr/>
          <a:lstStyle/>
          <a:p>
            <a:fld id="{69DFD816-E0A0-E34B-ACF5-4DD8CDC9DEF0}" type="datetime1">
              <a:rPr lang="en-US" smtClean="0"/>
              <a:t>5/23/24</a:t>
            </a:fld>
            <a:endParaRPr lang="en-US"/>
          </a:p>
        </p:txBody>
      </p:sp>
      <p:sp>
        <p:nvSpPr>
          <p:cNvPr id="5" name="Footer Placeholder 4">
            <a:extLst>
              <a:ext uri="{FF2B5EF4-FFF2-40B4-BE49-F238E27FC236}">
                <a16:creationId xmlns:a16="http://schemas.microsoft.com/office/drawing/2014/main" id="{6E9BBD75-D112-580B-CB0E-2EE05D1C14EF}"/>
              </a:ext>
            </a:extLst>
          </p:cNvPr>
          <p:cNvSpPr>
            <a:spLocks noGrp="1"/>
          </p:cNvSpPr>
          <p:nvPr>
            <p:ph type="ftr" sz="quarter" idx="11"/>
          </p:nvPr>
        </p:nvSpPr>
        <p:spPr/>
        <p:txBody>
          <a:bodyPr/>
          <a:lstStyle/>
          <a:p>
            <a:r>
              <a:rPr lang="en-US"/>
              <a:t>Cozub-Alexandr_92128461_PJWD_P2_S</a:t>
            </a:r>
          </a:p>
        </p:txBody>
      </p:sp>
      <p:sp>
        <p:nvSpPr>
          <p:cNvPr id="6" name="Slide Number Placeholder 5">
            <a:extLst>
              <a:ext uri="{FF2B5EF4-FFF2-40B4-BE49-F238E27FC236}">
                <a16:creationId xmlns:a16="http://schemas.microsoft.com/office/drawing/2014/main" id="{BBC68D79-20B3-7BDA-0652-0F8B920E8003}"/>
              </a:ext>
            </a:extLst>
          </p:cNvPr>
          <p:cNvSpPr>
            <a:spLocks noGrp="1"/>
          </p:cNvSpPr>
          <p:nvPr>
            <p:ph type="sldNum" sz="quarter" idx="12"/>
          </p:nvPr>
        </p:nvSpPr>
        <p:spPr/>
        <p:txBody>
          <a:bodyPr/>
          <a:lstStyle/>
          <a:p>
            <a:fld id="{90332CA6-8089-7A42-B6D0-96C072544DE3}" type="slidenum">
              <a:rPr lang="en-US" smtClean="0"/>
              <a:t>‹#›</a:t>
            </a:fld>
            <a:endParaRPr lang="en-US"/>
          </a:p>
        </p:txBody>
      </p:sp>
    </p:spTree>
    <p:extLst>
      <p:ext uri="{BB962C8B-B14F-4D97-AF65-F5344CB8AC3E}">
        <p14:creationId xmlns:p14="http://schemas.microsoft.com/office/powerpoint/2010/main" val="293905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9855-D460-D3C0-C591-6F7AA03144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58316A-6AC4-6A82-EAD6-B45A5C55EA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941E55-C680-3F84-0903-714FE596F892}"/>
              </a:ext>
            </a:extLst>
          </p:cNvPr>
          <p:cNvSpPr>
            <a:spLocks noGrp="1"/>
          </p:cNvSpPr>
          <p:nvPr>
            <p:ph type="dt" sz="half" idx="10"/>
          </p:nvPr>
        </p:nvSpPr>
        <p:spPr/>
        <p:txBody>
          <a:bodyPr/>
          <a:lstStyle/>
          <a:p>
            <a:fld id="{E02291BE-766F-DC4A-A23D-0DA90993FA00}" type="datetime1">
              <a:rPr lang="en-US" smtClean="0"/>
              <a:t>5/23/24</a:t>
            </a:fld>
            <a:endParaRPr lang="en-US"/>
          </a:p>
        </p:txBody>
      </p:sp>
      <p:sp>
        <p:nvSpPr>
          <p:cNvPr id="5" name="Footer Placeholder 4">
            <a:extLst>
              <a:ext uri="{FF2B5EF4-FFF2-40B4-BE49-F238E27FC236}">
                <a16:creationId xmlns:a16="http://schemas.microsoft.com/office/drawing/2014/main" id="{2F4C557F-C4BC-ACEB-15FF-B286897C953E}"/>
              </a:ext>
            </a:extLst>
          </p:cNvPr>
          <p:cNvSpPr>
            <a:spLocks noGrp="1"/>
          </p:cNvSpPr>
          <p:nvPr>
            <p:ph type="ftr" sz="quarter" idx="11"/>
          </p:nvPr>
        </p:nvSpPr>
        <p:spPr/>
        <p:txBody>
          <a:bodyPr/>
          <a:lstStyle/>
          <a:p>
            <a:r>
              <a:rPr lang="en-US"/>
              <a:t>Cozub-Alexandr_92128461_PJWD_P2_S</a:t>
            </a:r>
          </a:p>
        </p:txBody>
      </p:sp>
      <p:sp>
        <p:nvSpPr>
          <p:cNvPr id="6" name="Slide Number Placeholder 5">
            <a:extLst>
              <a:ext uri="{FF2B5EF4-FFF2-40B4-BE49-F238E27FC236}">
                <a16:creationId xmlns:a16="http://schemas.microsoft.com/office/drawing/2014/main" id="{441526AE-E822-9C51-FD1B-1EB950545A82}"/>
              </a:ext>
            </a:extLst>
          </p:cNvPr>
          <p:cNvSpPr>
            <a:spLocks noGrp="1"/>
          </p:cNvSpPr>
          <p:nvPr>
            <p:ph type="sldNum" sz="quarter" idx="12"/>
          </p:nvPr>
        </p:nvSpPr>
        <p:spPr/>
        <p:txBody>
          <a:bodyPr/>
          <a:lstStyle/>
          <a:p>
            <a:fld id="{90332CA6-8089-7A42-B6D0-96C072544DE3}" type="slidenum">
              <a:rPr lang="en-US" smtClean="0"/>
              <a:t>‹#›</a:t>
            </a:fld>
            <a:endParaRPr lang="en-US"/>
          </a:p>
        </p:txBody>
      </p:sp>
    </p:spTree>
    <p:extLst>
      <p:ext uri="{BB962C8B-B14F-4D97-AF65-F5344CB8AC3E}">
        <p14:creationId xmlns:p14="http://schemas.microsoft.com/office/powerpoint/2010/main" val="2246516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76A-A9BB-CB67-51D8-AE3354B352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39D140-29CB-7527-8826-7C0F467BE4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A1D2B4-0EEA-3FB9-6657-6EF2FE37993B}"/>
              </a:ext>
            </a:extLst>
          </p:cNvPr>
          <p:cNvSpPr>
            <a:spLocks noGrp="1"/>
          </p:cNvSpPr>
          <p:nvPr>
            <p:ph type="dt" sz="half" idx="10"/>
          </p:nvPr>
        </p:nvSpPr>
        <p:spPr/>
        <p:txBody>
          <a:bodyPr/>
          <a:lstStyle/>
          <a:p>
            <a:fld id="{B71AFDC8-A47D-E74F-8F73-E97BB2628406}" type="datetime1">
              <a:rPr lang="en-US" smtClean="0"/>
              <a:t>5/23/24</a:t>
            </a:fld>
            <a:endParaRPr lang="en-US"/>
          </a:p>
        </p:txBody>
      </p:sp>
      <p:sp>
        <p:nvSpPr>
          <p:cNvPr id="5" name="Footer Placeholder 4">
            <a:extLst>
              <a:ext uri="{FF2B5EF4-FFF2-40B4-BE49-F238E27FC236}">
                <a16:creationId xmlns:a16="http://schemas.microsoft.com/office/drawing/2014/main" id="{117EB336-15AF-523B-0F1C-FCF12F969BA4}"/>
              </a:ext>
            </a:extLst>
          </p:cNvPr>
          <p:cNvSpPr>
            <a:spLocks noGrp="1"/>
          </p:cNvSpPr>
          <p:nvPr>
            <p:ph type="ftr" sz="quarter" idx="11"/>
          </p:nvPr>
        </p:nvSpPr>
        <p:spPr/>
        <p:txBody>
          <a:bodyPr/>
          <a:lstStyle/>
          <a:p>
            <a:r>
              <a:rPr lang="en-US"/>
              <a:t>Cozub-Alexandr_92128461_PJWD_P2_S</a:t>
            </a:r>
          </a:p>
        </p:txBody>
      </p:sp>
      <p:sp>
        <p:nvSpPr>
          <p:cNvPr id="6" name="Slide Number Placeholder 5">
            <a:extLst>
              <a:ext uri="{FF2B5EF4-FFF2-40B4-BE49-F238E27FC236}">
                <a16:creationId xmlns:a16="http://schemas.microsoft.com/office/drawing/2014/main" id="{75F9B826-CCC6-D624-80A6-DD4C782C8263}"/>
              </a:ext>
            </a:extLst>
          </p:cNvPr>
          <p:cNvSpPr>
            <a:spLocks noGrp="1"/>
          </p:cNvSpPr>
          <p:nvPr>
            <p:ph type="sldNum" sz="quarter" idx="12"/>
          </p:nvPr>
        </p:nvSpPr>
        <p:spPr/>
        <p:txBody>
          <a:bodyPr/>
          <a:lstStyle/>
          <a:p>
            <a:fld id="{90332CA6-8089-7A42-B6D0-96C072544DE3}" type="slidenum">
              <a:rPr lang="en-US" smtClean="0"/>
              <a:t>‹#›</a:t>
            </a:fld>
            <a:endParaRPr lang="en-US"/>
          </a:p>
        </p:txBody>
      </p:sp>
    </p:spTree>
    <p:extLst>
      <p:ext uri="{BB962C8B-B14F-4D97-AF65-F5344CB8AC3E}">
        <p14:creationId xmlns:p14="http://schemas.microsoft.com/office/powerpoint/2010/main" val="299789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06A8A-A71A-C51B-60F8-E65FFD7C09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8230E2-6409-BE63-B38E-0BA5C845C5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BFF11D-F4D5-8D4F-1BF0-677105B404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9F8745-1674-DA64-2221-802D2506454B}"/>
              </a:ext>
            </a:extLst>
          </p:cNvPr>
          <p:cNvSpPr>
            <a:spLocks noGrp="1"/>
          </p:cNvSpPr>
          <p:nvPr>
            <p:ph type="dt" sz="half" idx="10"/>
          </p:nvPr>
        </p:nvSpPr>
        <p:spPr/>
        <p:txBody>
          <a:bodyPr/>
          <a:lstStyle/>
          <a:p>
            <a:fld id="{1E611E57-8C4B-294F-AC74-6A68E88D91B0}" type="datetime1">
              <a:rPr lang="en-US" smtClean="0"/>
              <a:t>5/23/24</a:t>
            </a:fld>
            <a:endParaRPr lang="en-US"/>
          </a:p>
        </p:txBody>
      </p:sp>
      <p:sp>
        <p:nvSpPr>
          <p:cNvPr id="6" name="Footer Placeholder 5">
            <a:extLst>
              <a:ext uri="{FF2B5EF4-FFF2-40B4-BE49-F238E27FC236}">
                <a16:creationId xmlns:a16="http://schemas.microsoft.com/office/drawing/2014/main" id="{CFDF3055-3302-CF05-53F8-E327509BBAB8}"/>
              </a:ext>
            </a:extLst>
          </p:cNvPr>
          <p:cNvSpPr>
            <a:spLocks noGrp="1"/>
          </p:cNvSpPr>
          <p:nvPr>
            <p:ph type="ftr" sz="quarter" idx="11"/>
          </p:nvPr>
        </p:nvSpPr>
        <p:spPr/>
        <p:txBody>
          <a:bodyPr/>
          <a:lstStyle/>
          <a:p>
            <a:r>
              <a:rPr lang="en-US"/>
              <a:t>Cozub-Alexandr_92128461_PJWD_P2_S</a:t>
            </a:r>
          </a:p>
        </p:txBody>
      </p:sp>
      <p:sp>
        <p:nvSpPr>
          <p:cNvPr id="7" name="Slide Number Placeholder 6">
            <a:extLst>
              <a:ext uri="{FF2B5EF4-FFF2-40B4-BE49-F238E27FC236}">
                <a16:creationId xmlns:a16="http://schemas.microsoft.com/office/drawing/2014/main" id="{58624C04-F446-8E70-304B-2E6F0CE3B8D2}"/>
              </a:ext>
            </a:extLst>
          </p:cNvPr>
          <p:cNvSpPr>
            <a:spLocks noGrp="1"/>
          </p:cNvSpPr>
          <p:nvPr>
            <p:ph type="sldNum" sz="quarter" idx="12"/>
          </p:nvPr>
        </p:nvSpPr>
        <p:spPr/>
        <p:txBody>
          <a:bodyPr/>
          <a:lstStyle/>
          <a:p>
            <a:fld id="{90332CA6-8089-7A42-B6D0-96C072544DE3}" type="slidenum">
              <a:rPr lang="en-US" smtClean="0"/>
              <a:t>‹#›</a:t>
            </a:fld>
            <a:endParaRPr lang="en-US"/>
          </a:p>
        </p:txBody>
      </p:sp>
    </p:spTree>
    <p:extLst>
      <p:ext uri="{BB962C8B-B14F-4D97-AF65-F5344CB8AC3E}">
        <p14:creationId xmlns:p14="http://schemas.microsoft.com/office/powerpoint/2010/main" val="2594442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B6B8E-12F1-90BB-637B-BAD48B3116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8569B9-ED9C-3352-A92E-FDFAA7F6C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4E5B8C-0232-4F95-CA6C-2ED79FEA99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6B7D6-B895-1F5E-85A5-2E8C77B21B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CF129A-8B95-4A38-4481-20F7F85FD1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4A484F-462D-5BA1-BC5F-40510D2CD144}"/>
              </a:ext>
            </a:extLst>
          </p:cNvPr>
          <p:cNvSpPr>
            <a:spLocks noGrp="1"/>
          </p:cNvSpPr>
          <p:nvPr>
            <p:ph type="dt" sz="half" idx="10"/>
          </p:nvPr>
        </p:nvSpPr>
        <p:spPr/>
        <p:txBody>
          <a:bodyPr/>
          <a:lstStyle/>
          <a:p>
            <a:fld id="{AB292150-8532-3D4A-A71F-0C854086CCE3}" type="datetime1">
              <a:rPr lang="en-US" smtClean="0"/>
              <a:t>5/23/24</a:t>
            </a:fld>
            <a:endParaRPr lang="en-US"/>
          </a:p>
        </p:txBody>
      </p:sp>
      <p:sp>
        <p:nvSpPr>
          <p:cNvPr id="8" name="Footer Placeholder 7">
            <a:extLst>
              <a:ext uri="{FF2B5EF4-FFF2-40B4-BE49-F238E27FC236}">
                <a16:creationId xmlns:a16="http://schemas.microsoft.com/office/drawing/2014/main" id="{38A66A2D-7F65-3824-C65B-E1F924A98CAF}"/>
              </a:ext>
            </a:extLst>
          </p:cNvPr>
          <p:cNvSpPr>
            <a:spLocks noGrp="1"/>
          </p:cNvSpPr>
          <p:nvPr>
            <p:ph type="ftr" sz="quarter" idx="11"/>
          </p:nvPr>
        </p:nvSpPr>
        <p:spPr/>
        <p:txBody>
          <a:bodyPr/>
          <a:lstStyle/>
          <a:p>
            <a:r>
              <a:rPr lang="en-US"/>
              <a:t>Cozub-Alexandr_92128461_PJWD_P2_S</a:t>
            </a:r>
          </a:p>
        </p:txBody>
      </p:sp>
      <p:sp>
        <p:nvSpPr>
          <p:cNvPr id="9" name="Slide Number Placeholder 8">
            <a:extLst>
              <a:ext uri="{FF2B5EF4-FFF2-40B4-BE49-F238E27FC236}">
                <a16:creationId xmlns:a16="http://schemas.microsoft.com/office/drawing/2014/main" id="{2C089C3A-4B9C-162A-CDE5-A9E1F608720C}"/>
              </a:ext>
            </a:extLst>
          </p:cNvPr>
          <p:cNvSpPr>
            <a:spLocks noGrp="1"/>
          </p:cNvSpPr>
          <p:nvPr>
            <p:ph type="sldNum" sz="quarter" idx="12"/>
          </p:nvPr>
        </p:nvSpPr>
        <p:spPr/>
        <p:txBody>
          <a:bodyPr/>
          <a:lstStyle/>
          <a:p>
            <a:fld id="{90332CA6-8089-7A42-B6D0-96C072544DE3}" type="slidenum">
              <a:rPr lang="en-US" smtClean="0"/>
              <a:t>‹#›</a:t>
            </a:fld>
            <a:endParaRPr lang="en-US"/>
          </a:p>
        </p:txBody>
      </p:sp>
    </p:spTree>
    <p:extLst>
      <p:ext uri="{BB962C8B-B14F-4D97-AF65-F5344CB8AC3E}">
        <p14:creationId xmlns:p14="http://schemas.microsoft.com/office/powerpoint/2010/main" val="2495286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96EF-F0CC-1CC4-5CA2-1028F5ACB9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F4B7C2-8751-D780-29E5-6A6980F57F38}"/>
              </a:ext>
            </a:extLst>
          </p:cNvPr>
          <p:cNvSpPr>
            <a:spLocks noGrp="1"/>
          </p:cNvSpPr>
          <p:nvPr>
            <p:ph type="dt" sz="half" idx="10"/>
          </p:nvPr>
        </p:nvSpPr>
        <p:spPr/>
        <p:txBody>
          <a:bodyPr/>
          <a:lstStyle/>
          <a:p>
            <a:fld id="{9EF8A698-BEB8-D94E-98DA-C13196F87726}" type="datetime1">
              <a:rPr lang="en-US" smtClean="0"/>
              <a:t>5/23/24</a:t>
            </a:fld>
            <a:endParaRPr lang="en-US"/>
          </a:p>
        </p:txBody>
      </p:sp>
      <p:sp>
        <p:nvSpPr>
          <p:cNvPr id="4" name="Footer Placeholder 3">
            <a:extLst>
              <a:ext uri="{FF2B5EF4-FFF2-40B4-BE49-F238E27FC236}">
                <a16:creationId xmlns:a16="http://schemas.microsoft.com/office/drawing/2014/main" id="{761733C2-C7B9-D40F-838A-02FB2C957477}"/>
              </a:ext>
            </a:extLst>
          </p:cNvPr>
          <p:cNvSpPr>
            <a:spLocks noGrp="1"/>
          </p:cNvSpPr>
          <p:nvPr>
            <p:ph type="ftr" sz="quarter" idx="11"/>
          </p:nvPr>
        </p:nvSpPr>
        <p:spPr/>
        <p:txBody>
          <a:bodyPr/>
          <a:lstStyle/>
          <a:p>
            <a:r>
              <a:rPr lang="en-US"/>
              <a:t>Cozub-Alexandr_92128461_PJWD_P2_S</a:t>
            </a:r>
          </a:p>
        </p:txBody>
      </p:sp>
      <p:sp>
        <p:nvSpPr>
          <p:cNvPr id="5" name="Slide Number Placeholder 4">
            <a:extLst>
              <a:ext uri="{FF2B5EF4-FFF2-40B4-BE49-F238E27FC236}">
                <a16:creationId xmlns:a16="http://schemas.microsoft.com/office/drawing/2014/main" id="{3A1A1284-AFF0-A872-815E-3C7D056AD807}"/>
              </a:ext>
            </a:extLst>
          </p:cNvPr>
          <p:cNvSpPr>
            <a:spLocks noGrp="1"/>
          </p:cNvSpPr>
          <p:nvPr>
            <p:ph type="sldNum" sz="quarter" idx="12"/>
          </p:nvPr>
        </p:nvSpPr>
        <p:spPr/>
        <p:txBody>
          <a:bodyPr/>
          <a:lstStyle/>
          <a:p>
            <a:fld id="{90332CA6-8089-7A42-B6D0-96C072544DE3}" type="slidenum">
              <a:rPr lang="en-US" smtClean="0"/>
              <a:t>‹#›</a:t>
            </a:fld>
            <a:endParaRPr lang="en-US"/>
          </a:p>
        </p:txBody>
      </p:sp>
    </p:spTree>
    <p:extLst>
      <p:ext uri="{BB962C8B-B14F-4D97-AF65-F5344CB8AC3E}">
        <p14:creationId xmlns:p14="http://schemas.microsoft.com/office/powerpoint/2010/main" val="421509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32DE0F-2724-B70B-5788-668E077E757E}"/>
              </a:ext>
            </a:extLst>
          </p:cNvPr>
          <p:cNvSpPr>
            <a:spLocks noGrp="1"/>
          </p:cNvSpPr>
          <p:nvPr>
            <p:ph type="dt" sz="half" idx="10"/>
          </p:nvPr>
        </p:nvSpPr>
        <p:spPr/>
        <p:txBody>
          <a:bodyPr/>
          <a:lstStyle/>
          <a:p>
            <a:fld id="{AACFE2BC-E65A-9440-B345-FAC105840C01}" type="datetime1">
              <a:rPr lang="en-US" smtClean="0"/>
              <a:t>5/23/24</a:t>
            </a:fld>
            <a:endParaRPr lang="en-US"/>
          </a:p>
        </p:txBody>
      </p:sp>
      <p:sp>
        <p:nvSpPr>
          <p:cNvPr id="3" name="Footer Placeholder 2">
            <a:extLst>
              <a:ext uri="{FF2B5EF4-FFF2-40B4-BE49-F238E27FC236}">
                <a16:creationId xmlns:a16="http://schemas.microsoft.com/office/drawing/2014/main" id="{65343359-1D64-0BC7-8012-FFD1D44043B6}"/>
              </a:ext>
            </a:extLst>
          </p:cNvPr>
          <p:cNvSpPr>
            <a:spLocks noGrp="1"/>
          </p:cNvSpPr>
          <p:nvPr>
            <p:ph type="ftr" sz="quarter" idx="11"/>
          </p:nvPr>
        </p:nvSpPr>
        <p:spPr/>
        <p:txBody>
          <a:bodyPr/>
          <a:lstStyle/>
          <a:p>
            <a:r>
              <a:rPr lang="en-US"/>
              <a:t>Cozub-Alexandr_92128461_PJWD_P2_S</a:t>
            </a:r>
          </a:p>
        </p:txBody>
      </p:sp>
      <p:sp>
        <p:nvSpPr>
          <p:cNvPr id="4" name="Slide Number Placeholder 3">
            <a:extLst>
              <a:ext uri="{FF2B5EF4-FFF2-40B4-BE49-F238E27FC236}">
                <a16:creationId xmlns:a16="http://schemas.microsoft.com/office/drawing/2014/main" id="{4C9B684E-7CA0-EC3C-3D57-37F5285BBAE4}"/>
              </a:ext>
            </a:extLst>
          </p:cNvPr>
          <p:cNvSpPr>
            <a:spLocks noGrp="1"/>
          </p:cNvSpPr>
          <p:nvPr>
            <p:ph type="sldNum" sz="quarter" idx="12"/>
          </p:nvPr>
        </p:nvSpPr>
        <p:spPr/>
        <p:txBody>
          <a:bodyPr/>
          <a:lstStyle/>
          <a:p>
            <a:fld id="{90332CA6-8089-7A42-B6D0-96C072544DE3}" type="slidenum">
              <a:rPr lang="en-US" smtClean="0"/>
              <a:t>‹#›</a:t>
            </a:fld>
            <a:endParaRPr lang="en-US"/>
          </a:p>
        </p:txBody>
      </p:sp>
    </p:spTree>
    <p:extLst>
      <p:ext uri="{BB962C8B-B14F-4D97-AF65-F5344CB8AC3E}">
        <p14:creationId xmlns:p14="http://schemas.microsoft.com/office/powerpoint/2010/main" val="316954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B017-C477-01B8-6136-7A339DC9B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41A65A-7B52-7B4C-AB80-EC60152001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244989-849E-794B-9C50-FBFA0446E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271A5E-2627-1F07-E553-CF50AFED2325}"/>
              </a:ext>
            </a:extLst>
          </p:cNvPr>
          <p:cNvSpPr>
            <a:spLocks noGrp="1"/>
          </p:cNvSpPr>
          <p:nvPr>
            <p:ph type="dt" sz="half" idx="10"/>
          </p:nvPr>
        </p:nvSpPr>
        <p:spPr/>
        <p:txBody>
          <a:bodyPr/>
          <a:lstStyle/>
          <a:p>
            <a:fld id="{3C25B43C-8168-6745-88EA-18DB172313C1}" type="datetime1">
              <a:rPr lang="en-US" smtClean="0"/>
              <a:t>5/23/24</a:t>
            </a:fld>
            <a:endParaRPr lang="en-US"/>
          </a:p>
        </p:txBody>
      </p:sp>
      <p:sp>
        <p:nvSpPr>
          <p:cNvPr id="6" name="Footer Placeholder 5">
            <a:extLst>
              <a:ext uri="{FF2B5EF4-FFF2-40B4-BE49-F238E27FC236}">
                <a16:creationId xmlns:a16="http://schemas.microsoft.com/office/drawing/2014/main" id="{9D595E5A-9361-016E-C51C-A18F81F64CF9}"/>
              </a:ext>
            </a:extLst>
          </p:cNvPr>
          <p:cNvSpPr>
            <a:spLocks noGrp="1"/>
          </p:cNvSpPr>
          <p:nvPr>
            <p:ph type="ftr" sz="quarter" idx="11"/>
          </p:nvPr>
        </p:nvSpPr>
        <p:spPr/>
        <p:txBody>
          <a:bodyPr/>
          <a:lstStyle/>
          <a:p>
            <a:r>
              <a:rPr lang="en-US"/>
              <a:t>Cozub-Alexandr_92128461_PJWD_P2_S</a:t>
            </a:r>
          </a:p>
        </p:txBody>
      </p:sp>
      <p:sp>
        <p:nvSpPr>
          <p:cNvPr id="7" name="Slide Number Placeholder 6">
            <a:extLst>
              <a:ext uri="{FF2B5EF4-FFF2-40B4-BE49-F238E27FC236}">
                <a16:creationId xmlns:a16="http://schemas.microsoft.com/office/drawing/2014/main" id="{033D5811-86A8-9B49-180B-DFE06FEAC2DB}"/>
              </a:ext>
            </a:extLst>
          </p:cNvPr>
          <p:cNvSpPr>
            <a:spLocks noGrp="1"/>
          </p:cNvSpPr>
          <p:nvPr>
            <p:ph type="sldNum" sz="quarter" idx="12"/>
          </p:nvPr>
        </p:nvSpPr>
        <p:spPr/>
        <p:txBody>
          <a:bodyPr/>
          <a:lstStyle/>
          <a:p>
            <a:fld id="{90332CA6-8089-7A42-B6D0-96C072544DE3}" type="slidenum">
              <a:rPr lang="en-US" smtClean="0"/>
              <a:t>‹#›</a:t>
            </a:fld>
            <a:endParaRPr lang="en-US"/>
          </a:p>
        </p:txBody>
      </p:sp>
    </p:spTree>
    <p:extLst>
      <p:ext uri="{BB962C8B-B14F-4D97-AF65-F5344CB8AC3E}">
        <p14:creationId xmlns:p14="http://schemas.microsoft.com/office/powerpoint/2010/main" val="1059809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C1A1C-F7ED-062A-C2DD-40541AC1E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C414D-CE96-709F-BEA1-FD7519AB5C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1B5E4E-3FDF-4B89-A614-2E9F4A791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2A3A5-17CD-AE04-62D9-B308B6AFFF04}"/>
              </a:ext>
            </a:extLst>
          </p:cNvPr>
          <p:cNvSpPr>
            <a:spLocks noGrp="1"/>
          </p:cNvSpPr>
          <p:nvPr>
            <p:ph type="dt" sz="half" idx="10"/>
          </p:nvPr>
        </p:nvSpPr>
        <p:spPr/>
        <p:txBody>
          <a:bodyPr/>
          <a:lstStyle/>
          <a:p>
            <a:fld id="{05F23AA5-0211-8F49-A9EA-E116F0DA1EF3}" type="datetime1">
              <a:rPr lang="en-US" smtClean="0"/>
              <a:t>5/23/24</a:t>
            </a:fld>
            <a:endParaRPr lang="en-US"/>
          </a:p>
        </p:txBody>
      </p:sp>
      <p:sp>
        <p:nvSpPr>
          <p:cNvPr id="6" name="Footer Placeholder 5">
            <a:extLst>
              <a:ext uri="{FF2B5EF4-FFF2-40B4-BE49-F238E27FC236}">
                <a16:creationId xmlns:a16="http://schemas.microsoft.com/office/drawing/2014/main" id="{D0FDC7C3-85D8-6D33-FA5F-898857AEDF5B}"/>
              </a:ext>
            </a:extLst>
          </p:cNvPr>
          <p:cNvSpPr>
            <a:spLocks noGrp="1"/>
          </p:cNvSpPr>
          <p:nvPr>
            <p:ph type="ftr" sz="quarter" idx="11"/>
          </p:nvPr>
        </p:nvSpPr>
        <p:spPr/>
        <p:txBody>
          <a:bodyPr/>
          <a:lstStyle/>
          <a:p>
            <a:r>
              <a:rPr lang="en-US"/>
              <a:t>Cozub-Alexandr_92128461_PJWD_P2_S</a:t>
            </a:r>
          </a:p>
        </p:txBody>
      </p:sp>
      <p:sp>
        <p:nvSpPr>
          <p:cNvPr id="7" name="Slide Number Placeholder 6">
            <a:extLst>
              <a:ext uri="{FF2B5EF4-FFF2-40B4-BE49-F238E27FC236}">
                <a16:creationId xmlns:a16="http://schemas.microsoft.com/office/drawing/2014/main" id="{DBF65996-75E9-3213-770B-78074A99D464}"/>
              </a:ext>
            </a:extLst>
          </p:cNvPr>
          <p:cNvSpPr>
            <a:spLocks noGrp="1"/>
          </p:cNvSpPr>
          <p:nvPr>
            <p:ph type="sldNum" sz="quarter" idx="12"/>
          </p:nvPr>
        </p:nvSpPr>
        <p:spPr/>
        <p:txBody>
          <a:bodyPr/>
          <a:lstStyle/>
          <a:p>
            <a:fld id="{90332CA6-8089-7A42-B6D0-96C072544DE3}" type="slidenum">
              <a:rPr lang="en-US" smtClean="0"/>
              <a:t>‹#›</a:t>
            </a:fld>
            <a:endParaRPr lang="en-US"/>
          </a:p>
        </p:txBody>
      </p:sp>
    </p:spTree>
    <p:extLst>
      <p:ext uri="{BB962C8B-B14F-4D97-AF65-F5344CB8AC3E}">
        <p14:creationId xmlns:p14="http://schemas.microsoft.com/office/powerpoint/2010/main" val="3591812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FA378F-11FC-2E86-600F-AF7765CD9E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38227C-83DE-6FE1-9B87-0881727735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A5224A-4B90-9F8D-D1AF-29380CF931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D8782B-E89D-1544-AA3D-E3D9EFBBCFCD}" type="datetime1">
              <a:rPr lang="en-US" smtClean="0"/>
              <a:t>5/23/24</a:t>
            </a:fld>
            <a:endParaRPr lang="en-US"/>
          </a:p>
        </p:txBody>
      </p:sp>
      <p:sp>
        <p:nvSpPr>
          <p:cNvPr id="5" name="Footer Placeholder 4">
            <a:extLst>
              <a:ext uri="{FF2B5EF4-FFF2-40B4-BE49-F238E27FC236}">
                <a16:creationId xmlns:a16="http://schemas.microsoft.com/office/drawing/2014/main" id="{FDDFFFDB-4129-5722-37AA-D746F038F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Cozub-Alexandr_92128461_PJWD_P2_S</a:t>
            </a:r>
          </a:p>
        </p:txBody>
      </p:sp>
      <p:sp>
        <p:nvSpPr>
          <p:cNvPr id="6" name="Slide Number Placeholder 5">
            <a:extLst>
              <a:ext uri="{FF2B5EF4-FFF2-40B4-BE49-F238E27FC236}">
                <a16:creationId xmlns:a16="http://schemas.microsoft.com/office/drawing/2014/main" id="{39B04679-D899-F941-C999-BBA8FF31A6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332CA6-8089-7A42-B6D0-96C072544DE3}" type="slidenum">
              <a:rPr lang="en-US" smtClean="0"/>
              <a:t>‹#›</a:t>
            </a:fld>
            <a:endParaRPr lang="en-US"/>
          </a:p>
        </p:txBody>
      </p:sp>
    </p:spTree>
    <p:extLst>
      <p:ext uri="{BB962C8B-B14F-4D97-AF65-F5344CB8AC3E}">
        <p14:creationId xmlns:p14="http://schemas.microsoft.com/office/powerpoint/2010/main" val="2922123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ashacozub/weather_applicatio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shacozub/weather_application"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0E-BE1B-6B0A-6F3B-C69FDAA9C8F6}"/>
              </a:ext>
            </a:extLst>
          </p:cNvPr>
          <p:cNvSpPr>
            <a:spLocks noGrp="1"/>
          </p:cNvSpPr>
          <p:nvPr>
            <p:ph type="ctrTitle"/>
          </p:nvPr>
        </p:nvSpPr>
        <p:spPr>
          <a:xfrm>
            <a:off x="1524000" y="4914855"/>
            <a:ext cx="9144000" cy="786703"/>
          </a:xfrm>
        </p:spPr>
        <p:txBody>
          <a:bodyPr>
            <a:normAutofit/>
          </a:bodyPr>
          <a:lstStyle/>
          <a:p>
            <a:r>
              <a:rPr lang="en-US" sz="3600" dirty="0">
                <a:latin typeface="Arial" panose="020B0604020202020204" pitchFamily="34" charset="0"/>
                <a:cs typeface="Arial" panose="020B0604020202020204" pitchFamily="34" charset="0"/>
              </a:rPr>
              <a:t>Weather Application</a:t>
            </a:r>
          </a:p>
        </p:txBody>
      </p:sp>
      <p:sp>
        <p:nvSpPr>
          <p:cNvPr id="3" name="Subtitle 2">
            <a:extLst>
              <a:ext uri="{FF2B5EF4-FFF2-40B4-BE49-F238E27FC236}">
                <a16:creationId xmlns:a16="http://schemas.microsoft.com/office/drawing/2014/main" id="{E28972AE-699B-8E7D-06D1-A0718BC67AD4}"/>
              </a:ext>
            </a:extLst>
          </p:cNvPr>
          <p:cNvSpPr>
            <a:spLocks noGrp="1"/>
          </p:cNvSpPr>
          <p:nvPr>
            <p:ph type="subTitle" idx="1"/>
          </p:nvPr>
        </p:nvSpPr>
        <p:spPr>
          <a:xfrm>
            <a:off x="1524000" y="5760282"/>
            <a:ext cx="9144000" cy="571363"/>
          </a:xfrm>
        </p:spPr>
        <p:txBody>
          <a:bodyPr>
            <a:normAutofit/>
          </a:bodyPr>
          <a:lstStyle/>
          <a:p>
            <a:r>
              <a:rPr lang="en-US" sz="1800" dirty="0">
                <a:latin typeface="Arial" panose="020B0604020202020204" pitchFamily="34" charset="0"/>
                <a:cs typeface="Arial" panose="020B0604020202020204" pitchFamily="34" charset="0"/>
                <a:hlinkClick r:id="rId3"/>
              </a:rPr>
              <a:t>https://github.com/sashacozub/weather_application</a:t>
            </a:r>
            <a:endParaRPr lang="en-US" sz="1800" dirty="0">
              <a:latin typeface="Arial" panose="020B0604020202020204" pitchFamily="34" charset="0"/>
              <a:cs typeface="Arial" panose="020B0604020202020204" pitchFamily="34" charset="0"/>
            </a:endParaRPr>
          </a:p>
        </p:txBody>
      </p:sp>
      <p:pic>
        <p:nvPicPr>
          <p:cNvPr id="19" name="Picture 18" descr="Geometric white clouds on a blue sky">
            <a:extLst>
              <a:ext uri="{FF2B5EF4-FFF2-40B4-BE49-F238E27FC236}">
                <a16:creationId xmlns:a16="http://schemas.microsoft.com/office/drawing/2014/main" id="{1799CDF4-814F-6E98-749D-8806B90928CE}"/>
              </a:ext>
            </a:extLst>
          </p:cNvPr>
          <p:cNvPicPr>
            <a:picLocks noChangeAspect="1"/>
          </p:cNvPicPr>
          <p:nvPr/>
        </p:nvPicPr>
        <p:blipFill rotWithShape="1">
          <a:blip r:embed="rId4"/>
          <a:srcRect b="49632"/>
          <a:stretch/>
        </p:blipFill>
        <p:spPr>
          <a:xfrm>
            <a:off x="20" y="10"/>
            <a:ext cx="12191980" cy="4605671"/>
          </a:xfrm>
          <a:prstGeom prst="rect">
            <a:avLst/>
          </a:prstGeom>
        </p:spPr>
      </p:pic>
      <p:grpSp>
        <p:nvGrpSpPr>
          <p:cNvPr id="30" name="Group 29">
            <a:extLst>
              <a:ext uri="{FF2B5EF4-FFF2-40B4-BE49-F238E27FC236}">
                <a16:creationId xmlns:a16="http://schemas.microsoft.com/office/drawing/2014/main" id="{FB7FB62D-DD5B-C587-F53F-679128D41B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9" y="4525778"/>
            <a:ext cx="12207200" cy="123363"/>
            <a:chOff x="-5025" y="6737718"/>
            <a:chExt cx="12207200" cy="123363"/>
          </a:xfrm>
        </p:grpSpPr>
        <p:sp>
          <p:nvSpPr>
            <p:cNvPr id="31" name="Rectangle 30">
              <a:extLst>
                <a:ext uri="{FF2B5EF4-FFF2-40B4-BE49-F238E27FC236}">
                  <a16:creationId xmlns:a16="http://schemas.microsoft.com/office/drawing/2014/main" id="{D474BA53-241B-ACB6-E742-B074F40EB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7B091-2608-7480-FE24-507CC5333A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1442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creencast.mp4">
            <a:hlinkClick r:id="" action="ppaction://media"/>
            <a:extLst>
              <a:ext uri="{FF2B5EF4-FFF2-40B4-BE49-F238E27FC236}">
                <a16:creationId xmlns:a16="http://schemas.microsoft.com/office/drawing/2014/main" id="{4B25A558-FA97-921A-B01F-6D1636590B4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9615" y="136522"/>
            <a:ext cx="9768831" cy="5494843"/>
          </a:xfrm>
          <a:prstGeom prst="rect">
            <a:avLst/>
          </a:prstGeom>
          <a:ln>
            <a:noFill/>
          </a:ln>
          <a:effectLst>
            <a:outerShdw blurRad="190500" algn="tl" rotWithShape="0">
              <a:srgbClr val="000000">
                <a:alpha val="70000"/>
              </a:srgbClr>
            </a:outerShdw>
          </a:effectLst>
        </p:spPr>
      </p:pic>
      <p:sp>
        <p:nvSpPr>
          <p:cNvPr id="4" name="Footer Placeholder 3">
            <a:extLst>
              <a:ext uri="{FF2B5EF4-FFF2-40B4-BE49-F238E27FC236}">
                <a16:creationId xmlns:a16="http://schemas.microsoft.com/office/drawing/2014/main" id="{98AAF168-EA85-0ADF-77EC-BCCF40042C08}"/>
              </a:ext>
            </a:extLst>
          </p:cNvPr>
          <p:cNvSpPr>
            <a:spLocks noGrp="1"/>
          </p:cNvSpPr>
          <p:nvPr>
            <p:ph type="ftr" sz="quarter" idx="11"/>
          </p:nvPr>
        </p:nvSpPr>
        <p:spPr/>
        <p:txBody>
          <a:bodyPr/>
          <a:lstStyle/>
          <a:p>
            <a:r>
              <a:rPr lang="en-US"/>
              <a:t>Cozub-Alexandr_92128461_PJWD_P2_S</a:t>
            </a:r>
          </a:p>
        </p:txBody>
      </p:sp>
      <p:sp>
        <p:nvSpPr>
          <p:cNvPr id="5" name="Slide Number Placeholder 4">
            <a:extLst>
              <a:ext uri="{FF2B5EF4-FFF2-40B4-BE49-F238E27FC236}">
                <a16:creationId xmlns:a16="http://schemas.microsoft.com/office/drawing/2014/main" id="{AE681ADC-80A5-BF13-FDC7-8A92F6F25C56}"/>
              </a:ext>
            </a:extLst>
          </p:cNvPr>
          <p:cNvSpPr>
            <a:spLocks noGrp="1"/>
          </p:cNvSpPr>
          <p:nvPr>
            <p:ph type="sldNum" sz="quarter" idx="12"/>
          </p:nvPr>
        </p:nvSpPr>
        <p:spPr/>
        <p:txBody>
          <a:bodyPr/>
          <a:lstStyle/>
          <a:p>
            <a:fld id="{90332CA6-8089-7A42-B6D0-96C072544DE3}" type="slidenum">
              <a:rPr lang="en-US" smtClean="0"/>
              <a:t>10</a:t>
            </a:fld>
            <a:endParaRPr lang="en-US"/>
          </a:p>
        </p:txBody>
      </p:sp>
      <p:sp>
        <p:nvSpPr>
          <p:cNvPr id="7" name="Title 1">
            <a:extLst>
              <a:ext uri="{FF2B5EF4-FFF2-40B4-BE49-F238E27FC236}">
                <a16:creationId xmlns:a16="http://schemas.microsoft.com/office/drawing/2014/main" id="{BFE27C2E-DD23-EEEA-CDDD-4D70AFC56DB6}"/>
              </a:ext>
            </a:extLst>
          </p:cNvPr>
          <p:cNvSpPr txBox="1">
            <a:spLocks/>
          </p:cNvSpPr>
          <p:nvPr/>
        </p:nvSpPr>
        <p:spPr>
          <a:xfrm>
            <a:off x="80917" y="136524"/>
            <a:ext cx="2071268" cy="5251621"/>
          </a:xfrm>
          <a:prstGeom prst="rect">
            <a:avLst/>
          </a:prstGeom>
          <a:solidFill>
            <a:srgbClr val="624C7D"/>
          </a:solidFill>
          <a:ln>
            <a:solidFill>
              <a:srgbClr val="624C7D"/>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FFFFFF"/>
                </a:solidFill>
              </a:rPr>
              <a:t>Screencast</a:t>
            </a:r>
          </a:p>
        </p:txBody>
      </p:sp>
    </p:spTree>
    <p:extLst>
      <p:ext uri="{BB962C8B-B14F-4D97-AF65-F5344CB8AC3E}">
        <p14:creationId xmlns:p14="http://schemas.microsoft.com/office/powerpoint/2010/main" val="1653030044"/>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11AE08-78D4-673D-8DC8-E3D563437D43}"/>
              </a:ext>
            </a:extLst>
          </p:cNvPr>
          <p:cNvSpPr>
            <a:spLocks noGrp="1"/>
          </p:cNvSpPr>
          <p:nvPr>
            <p:ph type="title"/>
          </p:nvPr>
        </p:nvSpPr>
        <p:spPr>
          <a:xfrm>
            <a:off x="6513788" y="365125"/>
            <a:ext cx="4840010" cy="1807305"/>
          </a:xfrm>
        </p:spPr>
        <p:txBody>
          <a:bodyPr>
            <a:normAutofit/>
          </a:bodyPr>
          <a:lstStyle/>
          <a:p>
            <a:r>
              <a:rPr lang="en-US"/>
              <a:t>Purpose of the application</a:t>
            </a:r>
          </a:p>
        </p:txBody>
      </p:sp>
      <p:pic>
        <p:nvPicPr>
          <p:cNvPr id="5" name="Picture 4" descr="Mobile device with apps">
            <a:extLst>
              <a:ext uri="{FF2B5EF4-FFF2-40B4-BE49-F238E27FC236}">
                <a16:creationId xmlns:a16="http://schemas.microsoft.com/office/drawing/2014/main" id="{AA339743-C92F-AF14-843B-218C35ABD661}"/>
              </a:ext>
            </a:extLst>
          </p:cNvPr>
          <p:cNvPicPr>
            <a:picLocks noChangeAspect="1"/>
          </p:cNvPicPr>
          <p:nvPr/>
        </p:nvPicPr>
        <p:blipFill rotWithShape="1">
          <a:blip r:embed="rId2"/>
          <a:srcRect l="44832" r="499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CFAE537-2FE5-2EF2-703E-88939326EABE}"/>
              </a:ext>
            </a:extLst>
          </p:cNvPr>
          <p:cNvSpPr>
            <a:spLocks noGrp="1"/>
          </p:cNvSpPr>
          <p:nvPr>
            <p:ph idx="1"/>
          </p:nvPr>
        </p:nvSpPr>
        <p:spPr>
          <a:xfrm>
            <a:off x="6513788" y="2333297"/>
            <a:ext cx="4840010" cy="3843666"/>
          </a:xfrm>
        </p:spPr>
        <p:txBody>
          <a:bodyPr>
            <a:normAutofit/>
          </a:bodyPr>
          <a:lstStyle/>
          <a:p>
            <a:pPr marL="0" indent="0">
              <a:buNone/>
            </a:pPr>
            <a:r>
              <a:rPr lang="en-US" sz="1700" b="0" i="0">
                <a:effectLst/>
                <a:highlight>
                  <a:srgbClr val="FFFFFF"/>
                </a:highlight>
                <a:latin typeface="Arial" panose="020B0604020202020204" pitchFamily="34" charset="0"/>
                <a:cs typeface="Arial" panose="020B0604020202020204" pitchFamily="34" charset="0"/>
              </a:rPr>
              <a:t>The Weather Application is designed in a clean and simple manner, providing users with timely and accurate weather information based on either their current location or any other desired location of their choice. Additionally, users can select their preferred units of measurement.</a:t>
            </a:r>
          </a:p>
          <a:p>
            <a:pPr marL="0" indent="0">
              <a:buNone/>
            </a:pPr>
            <a:r>
              <a:rPr lang="en-US" sz="1700" b="0" i="0">
                <a:effectLst/>
                <a:highlight>
                  <a:srgbClr val="FFFFFF"/>
                </a:highlight>
                <a:latin typeface="Arial" panose="020B0604020202020204" pitchFamily="34" charset="0"/>
                <a:cs typeface="Arial" panose="020B0604020202020204" pitchFamily="34" charset="0"/>
              </a:rPr>
              <a:t>The web application offers only the essential weather data, enabling users to make quick and informed decisions about their activities. Its responsive design ensures compatibility with all types of screen sizes, making it easily accessible anytime and on any device.</a:t>
            </a:r>
          </a:p>
        </p:txBody>
      </p:sp>
      <p:sp>
        <p:nvSpPr>
          <p:cNvPr id="4" name="Slide Number Placeholder 3">
            <a:extLst>
              <a:ext uri="{FF2B5EF4-FFF2-40B4-BE49-F238E27FC236}">
                <a16:creationId xmlns:a16="http://schemas.microsoft.com/office/drawing/2014/main" id="{820C2F21-B678-5EAF-D2FB-C6E856839078}"/>
              </a:ext>
            </a:extLst>
          </p:cNvPr>
          <p:cNvSpPr>
            <a:spLocks noGrp="1"/>
          </p:cNvSpPr>
          <p:nvPr>
            <p:ph type="sldNum" sz="quarter" idx="12"/>
          </p:nvPr>
        </p:nvSpPr>
        <p:spPr/>
        <p:txBody>
          <a:bodyPr/>
          <a:lstStyle/>
          <a:p>
            <a:fld id="{90332CA6-8089-7A42-B6D0-96C072544DE3}" type="slidenum">
              <a:rPr lang="en-US" smtClean="0"/>
              <a:t>2</a:t>
            </a:fld>
            <a:endParaRPr lang="en-US"/>
          </a:p>
        </p:txBody>
      </p:sp>
      <p:sp>
        <p:nvSpPr>
          <p:cNvPr id="6" name="Footer Placeholder 5">
            <a:extLst>
              <a:ext uri="{FF2B5EF4-FFF2-40B4-BE49-F238E27FC236}">
                <a16:creationId xmlns:a16="http://schemas.microsoft.com/office/drawing/2014/main" id="{86688DCB-BFC9-5370-5869-ED4B9095A9E2}"/>
              </a:ext>
            </a:extLst>
          </p:cNvPr>
          <p:cNvSpPr>
            <a:spLocks noGrp="1"/>
          </p:cNvSpPr>
          <p:nvPr>
            <p:ph type="ftr" sz="quarter" idx="11"/>
          </p:nvPr>
        </p:nvSpPr>
        <p:spPr/>
        <p:txBody>
          <a:bodyPr/>
          <a:lstStyle/>
          <a:p>
            <a:r>
              <a:rPr lang="en-US"/>
              <a:t>Cozub-Alexandr_92128461_PJWD_P2_S</a:t>
            </a:r>
          </a:p>
        </p:txBody>
      </p:sp>
    </p:spTree>
    <p:extLst>
      <p:ext uri="{BB962C8B-B14F-4D97-AF65-F5344CB8AC3E}">
        <p14:creationId xmlns:p14="http://schemas.microsoft.com/office/powerpoint/2010/main" val="1163794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A16F22E-4716-CA29-1F53-4AAD52955E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6" name="Rectangle 15">
              <a:extLst>
                <a:ext uri="{FF2B5EF4-FFF2-40B4-BE49-F238E27FC236}">
                  <a16:creationId xmlns:a16="http://schemas.microsoft.com/office/drawing/2014/main" id="{59412336-19ED-F153-443B-C46CDBED6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06AA53-E761-6881-5941-313119CC7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844707E7-29B6-36B5-B4C4-6160DFDB9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A8476-48ED-D7D6-F383-338B2F00A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A16D772-2721-F4EC-47C6-A35C163EF1A7}"/>
              </a:ext>
            </a:extLst>
          </p:cNvPr>
          <p:cNvSpPr>
            <a:spLocks noGrp="1"/>
          </p:cNvSpPr>
          <p:nvPr>
            <p:ph type="title"/>
          </p:nvPr>
        </p:nvSpPr>
        <p:spPr>
          <a:xfrm>
            <a:off x="8074202" y="1365797"/>
            <a:ext cx="3818238" cy="3136500"/>
          </a:xfrm>
        </p:spPr>
        <p:txBody>
          <a:bodyPr vert="horz" lIns="91440" tIns="45720" rIns="91440" bIns="45720" rtlCol="0" anchor="t">
            <a:normAutofit/>
          </a:bodyPr>
          <a:lstStyle/>
          <a:p>
            <a:r>
              <a:rPr lang="en-US" sz="3200" dirty="0">
                <a:solidFill>
                  <a:srgbClr val="FFFFFF"/>
                </a:solidFill>
              </a:rPr>
              <a:t>Architecture diagram of the Weather Application</a:t>
            </a:r>
          </a:p>
        </p:txBody>
      </p:sp>
      <p:pic>
        <p:nvPicPr>
          <p:cNvPr id="5" name="Content Placeholder 4" descr="An architecture diagram of the weather application">
            <a:extLst>
              <a:ext uri="{FF2B5EF4-FFF2-40B4-BE49-F238E27FC236}">
                <a16:creationId xmlns:a16="http://schemas.microsoft.com/office/drawing/2014/main" id="{77C6C3B6-DFDF-BEA6-104A-DB59A7588F19}"/>
              </a:ext>
            </a:extLst>
          </p:cNvPr>
          <p:cNvPicPr>
            <a:picLocks noGrp="1" noChangeAspect="1"/>
          </p:cNvPicPr>
          <p:nvPr>
            <p:ph idx="1"/>
          </p:nvPr>
        </p:nvPicPr>
        <p:blipFill rotWithShape="1">
          <a:blip r:embed="rId2"/>
          <a:srcRect r="-1" b="1330"/>
          <a:stretch/>
        </p:blipFill>
        <p:spPr>
          <a:xfrm>
            <a:off x="1" y="-7623"/>
            <a:ext cx="7760508" cy="6872343"/>
          </a:xfrm>
          <a:prstGeom prst="rect">
            <a:avLst/>
          </a:prstGeom>
        </p:spPr>
      </p:pic>
      <p:sp>
        <p:nvSpPr>
          <p:cNvPr id="6" name="Slide Number Placeholder 5">
            <a:extLst>
              <a:ext uri="{FF2B5EF4-FFF2-40B4-BE49-F238E27FC236}">
                <a16:creationId xmlns:a16="http://schemas.microsoft.com/office/drawing/2014/main" id="{CFA8E8D1-06E2-4E80-FE6E-F9609E33B81F}"/>
              </a:ext>
            </a:extLst>
          </p:cNvPr>
          <p:cNvSpPr>
            <a:spLocks noGrp="1"/>
          </p:cNvSpPr>
          <p:nvPr>
            <p:ph type="sldNum" sz="quarter" idx="12"/>
          </p:nvPr>
        </p:nvSpPr>
        <p:spPr/>
        <p:txBody>
          <a:bodyPr/>
          <a:lstStyle/>
          <a:p>
            <a:fld id="{90332CA6-8089-7A42-B6D0-96C072544DE3}" type="slidenum">
              <a:rPr lang="en-US" smtClean="0"/>
              <a:t>3</a:t>
            </a:fld>
            <a:endParaRPr lang="en-US"/>
          </a:p>
        </p:txBody>
      </p:sp>
    </p:spTree>
    <p:extLst>
      <p:ext uri="{BB962C8B-B14F-4D97-AF65-F5344CB8AC3E}">
        <p14:creationId xmlns:p14="http://schemas.microsoft.com/office/powerpoint/2010/main" val="423510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ABFD3-5EFF-433C-7751-1A6B53DA9F4D}"/>
              </a:ext>
            </a:extLst>
          </p:cNvPr>
          <p:cNvSpPr>
            <a:spLocks noGrp="1"/>
          </p:cNvSpPr>
          <p:nvPr>
            <p:ph type="title"/>
          </p:nvPr>
        </p:nvSpPr>
        <p:spPr>
          <a:xfrm>
            <a:off x="640080" y="325369"/>
            <a:ext cx="4368602" cy="1956841"/>
          </a:xfrm>
        </p:spPr>
        <p:txBody>
          <a:bodyPr anchor="b">
            <a:normAutofit/>
          </a:bodyPr>
          <a:lstStyle/>
          <a:p>
            <a:r>
              <a:rPr lang="en-US" sz="5400" dirty="0"/>
              <a:t>Technology Choices</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62375D-9324-C180-47B8-00B48E2EC41E}"/>
              </a:ext>
            </a:extLst>
          </p:cNvPr>
          <p:cNvSpPr>
            <a:spLocks noGrp="1"/>
          </p:cNvSpPr>
          <p:nvPr>
            <p:ph idx="1"/>
          </p:nvPr>
        </p:nvSpPr>
        <p:spPr>
          <a:xfrm>
            <a:off x="640080" y="2872899"/>
            <a:ext cx="4243589" cy="3320668"/>
          </a:xfrm>
        </p:spPr>
        <p:txBody>
          <a:bodyPr>
            <a:normAutofit/>
          </a:bodyPr>
          <a:lstStyle/>
          <a:p>
            <a:r>
              <a:rPr lang="en-US" sz="1900" b="1" dirty="0" err="1"/>
              <a:t>Next.js</a:t>
            </a:r>
            <a:r>
              <a:rPr lang="en-US" sz="1900" b="1" dirty="0"/>
              <a:t> </a:t>
            </a:r>
            <a:r>
              <a:rPr lang="en-US" sz="1900" dirty="0"/>
              <a:t>– full stack React framework.</a:t>
            </a:r>
          </a:p>
          <a:p>
            <a:r>
              <a:rPr lang="en-US" sz="1900" b="1" dirty="0" err="1"/>
              <a:t>TailwindCSS</a:t>
            </a:r>
            <a:r>
              <a:rPr lang="en-US" sz="1900" dirty="0"/>
              <a:t> – A utility-fist CSS framework.</a:t>
            </a:r>
          </a:p>
          <a:p>
            <a:r>
              <a:rPr lang="en-US" sz="1900" b="1" dirty="0" err="1"/>
              <a:t>Axios</a:t>
            </a:r>
            <a:r>
              <a:rPr lang="en-US" sz="1900" dirty="0"/>
              <a:t> – a promise-based HTTP Client for Node.js and browser.</a:t>
            </a:r>
          </a:p>
          <a:p>
            <a:r>
              <a:rPr lang="en-US" sz="1900" b="1" dirty="0" err="1"/>
              <a:t>TanStack</a:t>
            </a:r>
            <a:r>
              <a:rPr lang="en-US" sz="1900" b="1" dirty="0"/>
              <a:t> Query </a:t>
            </a:r>
            <a:r>
              <a:rPr lang="en-US" sz="1900" dirty="0"/>
              <a:t>- asynchronous state management.</a:t>
            </a:r>
          </a:p>
          <a:p>
            <a:r>
              <a:rPr lang="en-US" sz="1900" b="1" dirty="0" err="1"/>
              <a:t>Openweathermap.com</a:t>
            </a:r>
            <a:r>
              <a:rPr lang="en-US" sz="1900" b="1" dirty="0"/>
              <a:t> </a:t>
            </a:r>
            <a:r>
              <a:rPr lang="en-US" sz="1900" dirty="0"/>
              <a:t>– API for fetching weather data.</a:t>
            </a:r>
          </a:p>
          <a:p>
            <a:endParaRPr lang="en-US" sz="1900" dirty="0"/>
          </a:p>
          <a:p>
            <a:endParaRPr lang="en-US" sz="1900" dirty="0"/>
          </a:p>
          <a:p>
            <a:endParaRPr lang="en-US" sz="1900" dirty="0"/>
          </a:p>
        </p:txBody>
      </p:sp>
      <p:pic>
        <p:nvPicPr>
          <p:cNvPr id="5" name="Picture 4" descr="Technological background">
            <a:extLst>
              <a:ext uri="{FF2B5EF4-FFF2-40B4-BE49-F238E27FC236}">
                <a16:creationId xmlns:a16="http://schemas.microsoft.com/office/drawing/2014/main" id="{0D3A4F46-4DC1-975E-BEBF-C21219A4586A}"/>
              </a:ext>
            </a:extLst>
          </p:cNvPr>
          <p:cNvPicPr>
            <a:picLocks noChangeAspect="1"/>
          </p:cNvPicPr>
          <p:nvPr/>
        </p:nvPicPr>
        <p:blipFill rotWithShape="1">
          <a:blip r:embed="rId2"/>
          <a:srcRect l="9056" r="2399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23EE2A13-90AD-DC0C-7B81-8520DA341CB2}"/>
              </a:ext>
            </a:extLst>
          </p:cNvPr>
          <p:cNvSpPr>
            <a:spLocks noGrp="1"/>
          </p:cNvSpPr>
          <p:nvPr>
            <p:ph type="sldNum" sz="quarter" idx="12"/>
          </p:nvPr>
        </p:nvSpPr>
        <p:spPr/>
        <p:txBody>
          <a:bodyPr/>
          <a:lstStyle/>
          <a:p>
            <a:fld id="{90332CA6-8089-7A42-B6D0-96C072544DE3}" type="slidenum">
              <a:rPr lang="en-US" smtClean="0"/>
              <a:t>4</a:t>
            </a:fld>
            <a:endParaRPr lang="en-US"/>
          </a:p>
        </p:txBody>
      </p:sp>
      <p:sp>
        <p:nvSpPr>
          <p:cNvPr id="6" name="Footer Placeholder 5">
            <a:extLst>
              <a:ext uri="{FF2B5EF4-FFF2-40B4-BE49-F238E27FC236}">
                <a16:creationId xmlns:a16="http://schemas.microsoft.com/office/drawing/2014/main" id="{F1511064-E6B7-876E-EEDA-D1DF4862FCED}"/>
              </a:ext>
            </a:extLst>
          </p:cNvPr>
          <p:cNvSpPr>
            <a:spLocks noGrp="1"/>
          </p:cNvSpPr>
          <p:nvPr>
            <p:ph type="ftr" sz="quarter" idx="11"/>
          </p:nvPr>
        </p:nvSpPr>
        <p:spPr/>
        <p:txBody>
          <a:bodyPr/>
          <a:lstStyle/>
          <a:p>
            <a:r>
              <a:rPr lang="en-US"/>
              <a:t>Cozub-Alexandr_92128461_PJWD_P2_S</a:t>
            </a:r>
          </a:p>
        </p:txBody>
      </p:sp>
    </p:spTree>
    <p:extLst>
      <p:ext uri="{BB962C8B-B14F-4D97-AF65-F5344CB8AC3E}">
        <p14:creationId xmlns:p14="http://schemas.microsoft.com/office/powerpoint/2010/main" val="183097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274D1-9673-DD88-0FD7-ABFC18A2F2D8}"/>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dirty="0">
                <a:solidFill>
                  <a:schemeClr val="tx1"/>
                </a:solidFill>
                <a:latin typeface="+mj-lt"/>
                <a:ea typeface="+mj-ea"/>
                <a:cs typeface="+mj-cs"/>
              </a:rPr>
              <a:t>Screenshots</a:t>
            </a: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D7BCE7-FEEB-5F43-32DF-649E560CCFB1}"/>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Bef>
                <a:spcPts val="1000"/>
              </a:spcBef>
            </a:pPr>
            <a:r>
              <a:rPr lang="en-US" sz="2200" dirty="0"/>
              <a:t>The following screenshot is Weather Application as seen on desktop computers.</a:t>
            </a:r>
          </a:p>
        </p:txBody>
      </p:sp>
      <p:pic>
        <p:nvPicPr>
          <p:cNvPr id="5" name="Content Placeholder 4" descr="A screenshot of a weather forecast, desktop">
            <a:extLst>
              <a:ext uri="{FF2B5EF4-FFF2-40B4-BE49-F238E27FC236}">
                <a16:creationId xmlns:a16="http://schemas.microsoft.com/office/drawing/2014/main" id="{8C5B404D-FBA4-823B-0505-FFA72C1708EC}"/>
              </a:ext>
            </a:extLst>
          </p:cNvPr>
          <p:cNvPicPr>
            <a:picLocks noGrp="1" noChangeAspect="1"/>
          </p:cNvPicPr>
          <p:nvPr>
            <p:ph idx="1"/>
          </p:nvPr>
        </p:nvPicPr>
        <p:blipFill>
          <a:blip r:embed="rId2"/>
          <a:stretch>
            <a:fillRect/>
          </a:stretch>
        </p:blipFill>
        <p:spPr>
          <a:xfrm>
            <a:off x="4654296" y="900512"/>
            <a:ext cx="6903720" cy="5056975"/>
          </a:xfrm>
          <a:prstGeom prst="rect">
            <a:avLst/>
          </a:prstGeom>
          <a:effectLst>
            <a:outerShdw blurRad="204032" dist="38100" dir="2700000" algn="tl" rotWithShape="0">
              <a:prstClr val="black">
                <a:alpha val="40000"/>
              </a:prstClr>
            </a:outerShdw>
          </a:effectLst>
        </p:spPr>
      </p:pic>
      <p:sp>
        <p:nvSpPr>
          <p:cNvPr id="12" name="Slide Number Placeholder 11">
            <a:extLst>
              <a:ext uri="{FF2B5EF4-FFF2-40B4-BE49-F238E27FC236}">
                <a16:creationId xmlns:a16="http://schemas.microsoft.com/office/drawing/2014/main" id="{D74B1E24-7D3D-5510-9972-1AFD94AC37F6}"/>
              </a:ext>
            </a:extLst>
          </p:cNvPr>
          <p:cNvSpPr>
            <a:spLocks noGrp="1"/>
          </p:cNvSpPr>
          <p:nvPr>
            <p:ph type="sldNum" sz="quarter" idx="12"/>
          </p:nvPr>
        </p:nvSpPr>
        <p:spPr/>
        <p:txBody>
          <a:bodyPr/>
          <a:lstStyle/>
          <a:p>
            <a:fld id="{90332CA6-8089-7A42-B6D0-96C072544DE3}" type="slidenum">
              <a:rPr lang="en-US" smtClean="0"/>
              <a:t>5</a:t>
            </a:fld>
            <a:endParaRPr lang="en-US"/>
          </a:p>
        </p:txBody>
      </p:sp>
      <p:sp>
        <p:nvSpPr>
          <p:cNvPr id="13" name="Footer Placeholder 12">
            <a:extLst>
              <a:ext uri="{FF2B5EF4-FFF2-40B4-BE49-F238E27FC236}">
                <a16:creationId xmlns:a16="http://schemas.microsoft.com/office/drawing/2014/main" id="{664B61CA-DC2E-DC4B-B52F-C36B40DAC3FC}"/>
              </a:ext>
            </a:extLst>
          </p:cNvPr>
          <p:cNvSpPr>
            <a:spLocks noGrp="1"/>
          </p:cNvSpPr>
          <p:nvPr>
            <p:ph type="ftr" sz="quarter" idx="11"/>
          </p:nvPr>
        </p:nvSpPr>
        <p:spPr/>
        <p:txBody>
          <a:bodyPr/>
          <a:lstStyle/>
          <a:p>
            <a:r>
              <a:rPr lang="en-US"/>
              <a:t>Cozub-Alexandr_92128461_PJWD_P2_S</a:t>
            </a:r>
          </a:p>
        </p:txBody>
      </p:sp>
    </p:spTree>
    <p:extLst>
      <p:ext uri="{BB962C8B-B14F-4D97-AF65-F5344CB8AC3E}">
        <p14:creationId xmlns:p14="http://schemas.microsoft.com/office/powerpoint/2010/main" val="126401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F3F66-6C1C-9155-DB8E-A4D1A8AEB76D}"/>
              </a:ext>
            </a:extLst>
          </p:cNvPr>
          <p:cNvSpPr>
            <a:spLocks noGrp="1"/>
          </p:cNvSpPr>
          <p:nvPr>
            <p:ph type="title"/>
          </p:nvPr>
        </p:nvSpPr>
        <p:spPr>
          <a:xfrm>
            <a:off x="876694" y="741391"/>
            <a:ext cx="2833324" cy="1616203"/>
          </a:xfrm>
        </p:spPr>
        <p:txBody>
          <a:bodyPr vert="horz" lIns="91440" tIns="45720" rIns="91440" bIns="45720" rtlCol="0" anchor="b">
            <a:normAutofit/>
          </a:bodyPr>
          <a:lstStyle/>
          <a:p>
            <a:r>
              <a:rPr lang="en-US" sz="3200" dirty="0"/>
              <a:t>Screenshots</a:t>
            </a:r>
          </a:p>
        </p:txBody>
      </p:sp>
      <p:sp>
        <p:nvSpPr>
          <p:cNvPr id="5" name="TextBox 4">
            <a:extLst>
              <a:ext uri="{FF2B5EF4-FFF2-40B4-BE49-F238E27FC236}">
                <a16:creationId xmlns:a16="http://schemas.microsoft.com/office/drawing/2014/main" id="{D06CCF63-60C4-4E0A-E07F-5FD8D3FEE3E9}"/>
              </a:ext>
            </a:extLst>
          </p:cNvPr>
          <p:cNvSpPr txBox="1"/>
          <p:nvPr/>
        </p:nvSpPr>
        <p:spPr>
          <a:xfrm>
            <a:off x="876694" y="2533476"/>
            <a:ext cx="2833324" cy="3447832"/>
          </a:xfrm>
          <a:prstGeom prst="rect">
            <a:avLst/>
          </a:prstGeom>
        </p:spPr>
        <p:txBody>
          <a:bodyPr vert="horz" lIns="91440" tIns="45720" rIns="91440" bIns="45720" rtlCol="0" anchor="t">
            <a:normAutofit/>
          </a:bodyPr>
          <a:lstStyle/>
          <a:p>
            <a:pPr>
              <a:lnSpc>
                <a:spcPct val="90000"/>
              </a:lnSpc>
              <a:spcBef>
                <a:spcPts val="1000"/>
              </a:spcBef>
            </a:pPr>
            <a:r>
              <a:rPr lang="en-US" sz="2000" dirty="0"/>
              <a:t>The following screenshots is Weather Application as seen on mobile devices and tablets.</a:t>
            </a:r>
          </a:p>
        </p:txBody>
      </p:sp>
      <p:pic>
        <p:nvPicPr>
          <p:cNvPr id="4" name="Content Placeholder 3" descr="A screenshot of a weather forecast, mobile&#10;">
            <a:extLst>
              <a:ext uri="{FF2B5EF4-FFF2-40B4-BE49-F238E27FC236}">
                <a16:creationId xmlns:a16="http://schemas.microsoft.com/office/drawing/2014/main" id="{26FE5C57-16DD-91F1-51EF-376AB453892B}"/>
              </a:ext>
            </a:extLst>
          </p:cNvPr>
          <p:cNvPicPr>
            <a:picLocks noGrp="1" noChangeAspect="1"/>
          </p:cNvPicPr>
          <p:nvPr>
            <p:ph idx="1"/>
          </p:nvPr>
        </p:nvPicPr>
        <p:blipFill>
          <a:blip r:embed="rId2"/>
          <a:stretch>
            <a:fillRect/>
          </a:stretch>
        </p:blipFill>
        <p:spPr>
          <a:xfrm>
            <a:off x="4562627" y="520306"/>
            <a:ext cx="2617824" cy="5817387"/>
          </a:xfrm>
          <a:prstGeom prst="rect">
            <a:avLst/>
          </a:prstGeom>
          <a:effectLst>
            <a:outerShdw blurRad="203200" dist="38100" dir="2700000" algn="tl" rotWithShape="0">
              <a:prstClr val="black">
                <a:alpha val="40000"/>
              </a:prstClr>
            </a:outerShdw>
          </a:effectLst>
        </p:spPr>
      </p:pic>
      <p:pic>
        <p:nvPicPr>
          <p:cNvPr id="9" name="Picture 8" descr="A screenshot of a weather forecast, tablet">
            <a:extLst>
              <a:ext uri="{FF2B5EF4-FFF2-40B4-BE49-F238E27FC236}">
                <a16:creationId xmlns:a16="http://schemas.microsoft.com/office/drawing/2014/main" id="{6AE83897-52E2-4471-D671-7B2B9D8CEBF0}"/>
              </a:ext>
            </a:extLst>
          </p:cNvPr>
          <p:cNvPicPr>
            <a:picLocks noChangeAspect="1"/>
          </p:cNvPicPr>
          <p:nvPr/>
        </p:nvPicPr>
        <p:blipFill>
          <a:blip r:embed="rId3"/>
          <a:stretch>
            <a:fillRect/>
          </a:stretch>
        </p:blipFill>
        <p:spPr>
          <a:xfrm>
            <a:off x="7609113" y="520306"/>
            <a:ext cx="4180115" cy="6014555"/>
          </a:xfrm>
          <a:prstGeom prst="rect">
            <a:avLst/>
          </a:prstGeom>
          <a:effectLst>
            <a:outerShdw blurRad="203200" dist="38100" dir="2700000" algn="tl" rotWithShape="0">
              <a:prstClr val="black">
                <a:alpha val="40000"/>
              </a:prstClr>
            </a:outerShdw>
          </a:effectLst>
        </p:spPr>
      </p:pic>
      <p:grpSp>
        <p:nvGrpSpPr>
          <p:cNvPr id="34" name="Group 33">
            <a:extLst>
              <a:ext uri="{FF2B5EF4-FFF2-40B4-BE49-F238E27FC236}">
                <a16:creationId xmlns:a16="http://schemas.microsoft.com/office/drawing/2014/main" id="{792AA144-DDFF-C43B-6866-516C9091D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35" name="Rectangle 34">
              <a:extLst>
                <a:ext uri="{FF2B5EF4-FFF2-40B4-BE49-F238E27FC236}">
                  <a16:creationId xmlns:a16="http://schemas.microsoft.com/office/drawing/2014/main" id="{56557A69-9517-26A8-EF3F-E65057EEC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7C5987E-7AB5-0A21-D727-68B38B342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11">
            <a:extLst>
              <a:ext uri="{FF2B5EF4-FFF2-40B4-BE49-F238E27FC236}">
                <a16:creationId xmlns:a16="http://schemas.microsoft.com/office/drawing/2014/main" id="{E3BC1294-CFFD-D94A-AAA3-41FF76323BC5}"/>
              </a:ext>
            </a:extLst>
          </p:cNvPr>
          <p:cNvSpPr>
            <a:spLocks noGrp="1"/>
          </p:cNvSpPr>
          <p:nvPr>
            <p:ph type="sldNum" sz="quarter" idx="12"/>
          </p:nvPr>
        </p:nvSpPr>
        <p:spPr/>
        <p:txBody>
          <a:bodyPr/>
          <a:lstStyle/>
          <a:p>
            <a:fld id="{90332CA6-8089-7A42-B6D0-96C072544DE3}" type="slidenum">
              <a:rPr lang="en-US" smtClean="0"/>
              <a:t>6</a:t>
            </a:fld>
            <a:endParaRPr lang="en-US"/>
          </a:p>
        </p:txBody>
      </p:sp>
      <p:sp>
        <p:nvSpPr>
          <p:cNvPr id="13" name="Footer Placeholder 12">
            <a:extLst>
              <a:ext uri="{FF2B5EF4-FFF2-40B4-BE49-F238E27FC236}">
                <a16:creationId xmlns:a16="http://schemas.microsoft.com/office/drawing/2014/main" id="{807321EF-2F7F-728A-B30E-83621DBE44B6}"/>
              </a:ext>
            </a:extLst>
          </p:cNvPr>
          <p:cNvSpPr>
            <a:spLocks noGrp="1"/>
          </p:cNvSpPr>
          <p:nvPr>
            <p:ph type="ftr" sz="quarter" idx="11"/>
          </p:nvPr>
        </p:nvSpPr>
        <p:spPr/>
        <p:txBody>
          <a:bodyPr/>
          <a:lstStyle/>
          <a:p>
            <a:r>
              <a:rPr lang="en-US"/>
              <a:t>Cozub-Alexandr_92128461_PJWD_P2_S</a:t>
            </a:r>
          </a:p>
        </p:txBody>
      </p:sp>
    </p:spTree>
    <p:extLst>
      <p:ext uri="{BB962C8B-B14F-4D97-AF65-F5344CB8AC3E}">
        <p14:creationId xmlns:p14="http://schemas.microsoft.com/office/powerpoint/2010/main" val="5513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E838C-FE6D-FBB1-F021-07929767F613}"/>
              </a:ext>
            </a:extLst>
          </p:cNvPr>
          <p:cNvSpPr>
            <a:spLocks noGrp="1"/>
          </p:cNvSpPr>
          <p:nvPr>
            <p:ph type="title"/>
          </p:nvPr>
        </p:nvSpPr>
        <p:spPr>
          <a:xfrm>
            <a:off x="838200" y="365125"/>
            <a:ext cx="10515600" cy="1325563"/>
          </a:xfrm>
        </p:spPr>
        <p:txBody>
          <a:bodyPr>
            <a:normAutofit/>
          </a:bodyPr>
          <a:lstStyle/>
          <a:p>
            <a:r>
              <a:rPr lang="en-US" sz="5400"/>
              <a:t>Test Data &amp; Test Cases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A3614E-80E3-BEF9-7B96-3BAF7127E909}"/>
              </a:ext>
            </a:extLst>
          </p:cNvPr>
          <p:cNvSpPr>
            <a:spLocks noGrp="1"/>
          </p:cNvSpPr>
          <p:nvPr>
            <p:ph idx="1"/>
          </p:nvPr>
        </p:nvSpPr>
        <p:spPr>
          <a:xfrm>
            <a:off x="838200" y="1929384"/>
            <a:ext cx="10515600" cy="4251960"/>
          </a:xfrm>
        </p:spPr>
        <p:txBody>
          <a:bodyPr>
            <a:normAutofit fontScale="92500" lnSpcReduction="10000"/>
          </a:bodyPr>
          <a:lstStyle/>
          <a:p>
            <a:pPr marL="0" indent="0">
              <a:buNone/>
            </a:pPr>
            <a:r>
              <a:rPr lang="en-US" sz="2000" kern="1200" dirty="0">
                <a:latin typeface="+mn-lt"/>
                <a:ea typeface="+mn-ea"/>
                <a:cs typeface="+mn-cs"/>
              </a:rPr>
              <a:t>There is minimal number of elements that the user is interacting with. The following are the test cases and test data of the Weather Application.</a:t>
            </a:r>
          </a:p>
          <a:p>
            <a:r>
              <a:rPr lang="en-US" sz="1800" b="1" dirty="0"/>
              <a:t>Home Page Navigation: </a:t>
            </a:r>
            <a:r>
              <a:rPr lang="en-US" sz="1800" dirty="0"/>
              <a:t>Click on Weather Application (WA) Logo </a:t>
            </a:r>
            <a:r>
              <a:rPr lang="en-US" sz="1800" dirty="0">
                <a:sym typeface="Wingdings" pitchFamily="2" charset="2"/>
              </a:rPr>
              <a:t> Reload the page.</a:t>
            </a:r>
          </a:p>
          <a:p>
            <a:r>
              <a:rPr lang="en-US" sz="1800" b="1" dirty="0">
                <a:sym typeface="Wingdings" pitchFamily="2" charset="2"/>
              </a:rPr>
              <a:t>Temperature Format Switch Button: </a:t>
            </a:r>
            <a:r>
              <a:rPr lang="en-US" sz="1800" dirty="0">
                <a:sym typeface="Wingdings" pitchFamily="2" charset="2"/>
              </a:rPr>
              <a:t>Click the temperature switch button  Toggle between Celsius and Fahrenheit.</a:t>
            </a:r>
          </a:p>
          <a:p>
            <a:r>
              <a:rPr lang="en-US" sz="1800" b="1" dirty="0">
                <a:sym typeface="Wingdings" pitchFamily="2" charset="2"/>
              </a:rPr>
              <a:t>Current User Location Button: </a:t>
            </a:r>
            <a:r>
              <a:rPr lang="en-US" sz="1800" dirty="0">
                <a:sym typeface="Wingdings" pitchFamily="2" charset="2"/>
              </a:rPr>
              <a:t>Click the current location button  Fetch and display weather for the user’s current geolocation.</a:t>
            </a:r>
          </a:p>
          <a:p>
            <a:r>
              <a:rPr lang="en-US" sz="1800" b="1" dirty="0">
                <a:sym typeface="Wingdings" pitchFamily="2" charset="2"/>
              </a:rPr>
              <a:t>Search Bar (Enter Key): </a:t>
            </a:r>
            <a:r>
              <a:rPr lang="en-US" sz="1800" dirty="0">
                <a:sym typeface="Wingdings" pitchFamily="2" charset="2"/>
              </a:rPr>
              <a:t>Type a location name and press Enter  Fetch and display weather for the entered location.</a:t>
            </a:r>
          </a:p>
          <a:p>
            <a:r>
              <a:rPr lang="en-US" sz="1800" b="1" dirty="0">
                <a:sym typeface="Wingdings" pitchFamily="2" charset="2"/>
              </a:rPr>
              <a:t>Search Bar (Search Button): </a:t>
            </a:r>
            <a:r>
              <a:rPr lang="en-US" sz="1800" dirty="0">
                <a:sym typeface="Wingdings" pitchFamily="2" charset="2"/>
              </a:rPr>
              <a:t>Type a location name and click the search button  Fetch and display weather for the entered location.</a:t>
            </a:r>
          </a:p>
          <a:p>
            <a:r>
              <a:rPr lang="en-US" sz="1800" b="1" dirty="0">
                <a:sym typeface="Wingdings" pitchFamily="2" charset="2"/>
              </a:rPr>
              <a:t>Test Data – Valid Location: </a:t>
            </a:r>
            <a:r>
              <a:rPr lang="en-US" sz="1800" dirty="0">
                <a:sym typeface="Wingdings" pitchFamily="2" charset="2"/>
              </a:rPr>
              <a:t>Type "London" and press Enter or click search  Fetch and display weather for London.</a:t>
            </a:r>
          </a:p>
          <a:p>
            <a:r>
              <a:rPr lang="en-US" sz="1800" b="1" dirty="0">
                <a:sym typeface="Wingdings" pitchFamily="2" charset="2"/>
              </a:rPr>
              <a:t>Test Data – Invalid Location: </a:t>
            </a:r>
            <a:r>
              <a:rPr lang="en-US" sz="1800" dirty="0">
                <a:sym typeface="Wingdings" pitchFamily="2" charset="2"/>
              </a:rPr>
              <a:t>Type "</a:t>
            </a:r>
            <a:r>
              <a:rPr lang="en-US" sz="1800" dirty="0" err="1">
                <a:sym typeface="Wingdings" pitchFamily="2" charset="2"/>
              </a:rPr>
              <a:t>Londonn</a:t>
            </a:r>
            <a:r>
              <a:rPr lang="en-US" sz="1800" dirty="0">
                <a:sym typeface="Wingdings" pitchFamily="2" charset="2"/>
              </a:rPr>
              <a:t>" or ”</a:t>
            </a:r>
            <a:r>
              <a:rPr lang="en-US" sz="1800" dirty="0" err="1">
                <a:sym typeface="Wingdings" pitchFamily="2" charset="2"/>
              </a:rPr>
              <a:t>asdfgh</a:t>
            </a:r>
            <a:r>
              <a:rPr lang="en-US" sz="1800" dirty="0">
                <a:sym typeface="Wingdings" pitchFamily="2" charset="2"/>
              </a:rPr>
              <a:t>" and press Enter or click search  Show "Location not found" notification for 3 seconds.</a:t>
            </a:r>
            <a:endParaRPr lang="en-US" sz="1800" dirty="0"/>
          </a:p>
        </p:txBody>
      </p:sp>
      <p:sp>
        <p:nvSpPr>
          <p:cNvPr id="4" name="Footer Placeholder 3">
            <a:extLst>
              <a:ext uri="{FF2B5EF4-FFF2-40B4-BE49-F238E27FC236}">
                <a16:creationId xmlns:a16="http://schemas.microsoft.com/office/drawing/2014/main" id="{9597236A-21EA-B0EC-7883-426629423C0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Cozub-Alexandr_92128461_PJWD_P2_S</a:t>
            </a:r>
          </a:p>
        </p:txBody>
      </p:sp>
      <p:sp>
        <p:nvSpPr>
          <p:cNvPr id="5" name="Slide Number Placeholder 4">
            <a:extLst>
              <a:ext uri="{FF2B5EF4-FFF2-40B4-BE49-F238E27FC236}">
                <a16:creationId xmlns:a16="http://schemas.microsoft.com/office/drawing/2014/main" id="{65E36BBB-0343-B149-0FB3-5BE102C02672}"/>
              </a:ext>
            </a:extLst>
          </p:cNvPr>
          <p:cNvSpPr>
            <a:spLocks noGrp="1"/>
          </p:cNvSpPr>
          <p:nvPr>
            <p:ph type="sldNum" sz="quarter" idx="12"/>
          </p:nvPr>
        </p:nvSpPr>
        <p:spPr>
          <a:xfrm>
            <a:off x="8610600" y="6356350"/>
            <a:ext cx="2743200" cy="365125"/>
          </a:xfrm>
        </p:spPr>
        <p:txBody>
          <a:bodyPr>
            <a:normAutofit/>
          </a:bodyPr>
          <a:lstStyle/>
          <a:p>
            <a:pPr>
              <a:spcAft>
                <a:spcPts val="600"/>
              </a:spcAft>
            </a:pPr>
            <a:fld id="{90332CA6-8089-7A42-B6D0-96C072544DE3}" type="slidenum">
              <a:rPr lang="en-US" smtClean="0"/>
              <a:pPr>
                <a:spcAft>
                  <a:spcPts val="600"/>
                </a:spcAft>
              </a:pPr>
              <a:t>7</a:t>
            </a:fld>
            <a:endParaRPr lang="en-US"/>
          </a:p>
        </p:txBody>
      </p:sp>
    </p:spTree>
    <p:extLst>
      <p:ext uri="{BB962C8B-B14F-4D97-AF65-F5344CB8AC3E}">
        <p14:creationId xmlns:p14="http://schemas.microsoft.com/office/powerpoint/2010/main" val="3400434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8764E-0043-20E0-E9C2-E17E04811D00}"/>
              </a:ext>
            </a:extLst>
          </p:cNvPr>
          <p:cNvSpPr>
            <a:spLocks noGrp="1"/>
          </p:cNvSpPr>
          <p:nvPr>
            <p:ph type="title"/>
          </p:nvPr>
        </p:nvSpPr>
        <p:spPr>
          <a:xfrm>
            <a:off x="686834" y="1153572"/>
            <a:ext cx="3200400" cy="4461163"/>
          </a:xfrm>
        </p:spPr>
        <p:txBody>
          <a:bodyPr>
            <a:normAutofit/>
          </a:bodyPr>
          <a:lstStyle/>
          <a:p>
            <a:r>
              <a:rPr lang="en-US">
                <a:solidFill>
                  <a:srgbClr val="FFFFFF"/>
                </a:solidFill>
              </a:rPr>
              <a:t>Changes from Conception Phase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51A7F89-14D1-58B2-2D8B-8DE34B151F68}"/>
              </a:ext>
            </a:extLst>
          </p:cNvPr>
          <p:cNvSpPr>
            <a:spLocks noGrp="1"/>
          </p:cNvSpPr>
          <p:nvPr>
            <p:ph idx="1"/>
          </p:nvPr>
        </p:nvSpPr>
        <p:spPr>
          <a:xfrm>
            <a:off x="4447308" y="591344"/>
            <a:ext cx="6906491" cy="5585619"/>
          </a:xfrm>
        </p:spPr>
        <p:txBody>
          <a:bodyPr anchor="ctr">
            <a:normAutofit/>
          </a:bodyPr>
          <a:lstStyle/>
          <a:p>
            <a:pPr marL="0" indent="0">
              <a:buNone/>
            </a:pPr>
            <a:r>
              <a:rPr lang="en-US"/>
              <a:t>The initial idea during the Conception phase was to fetch data for at least 7 days, but due to the limitations of the API used in the application, it is only possible to fetch weather data for maximum number of 5 days.</a:t>
            </a:r>
            <a:endParaRPr lang="en-US" dirty="0"/>
          </a:p>
        </p:txBody>
      </p:sp>
      <p:sp>
        <p:nvSpPr>
          <p:cNvPr id="5" name="Footer Placeholder 4">
            <a:extLst>
              <a:ext uri="{FF2B5EF4-FFF2-40B4-BE49-F238E27FC236}">
                <a16:creationId xmlns:a16="http://schemas.microsoft.com/office/drawing/2014/main" id="{664E32AE-5C71-3CDF-27E4-B9564BE25A73}"/>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Cozub-Alexandr_92128461_PJWD_P2_S</a:t>
            </a:r>
          </a:p>
        </p:txBody>
      </p:sp>
      <p:sp>
        <p:nvSpPr>
          <p:cNvPr id="4" name="Slide Number Placeholder 3">
            <a:extLst>
              <a:ext uri="{FF2B5EF4-FFF2-40B4-BE49-F238E27FC236}">
                <a16:creationId xmlns:a16="http://schemas.microsoft.com/office/drawing/2014/main" id="{9179BF18-865C-606A-19BC-C4059D34E285}"/>
              </a:ext>
            </a:extLst>
          </p:cNvPr>
          <p:cNvSpPr>
            <a:spLocks noGrp="1"/>
          </p:cNvSpPr>
          <p:nvPr>
            <p:ph type="sldNum" sz="quarter" idx="12"/>
          </p:nvPr>
        </p:nvSpPr>
        <p:spPr>
          <a:xfrm>
            <a:off x="9541564" y="6356350"/>
            <a:ext cx="1812235" cy="365125"/>
          </a:xfrm>
        </p:spPr>
        <p:txBody>
          <a:bodyPr>
            <a:normAutofit/>
          </a:bodyPr>
          <a:lstStyle/>
          <a:p>
            <a:pPr>
              <a:spcAft>
                <a:spcPts val="600"/>
              </a:spcAft>
            </a:pPr>
            <a:fld id="{90332CA6-8089-7A42-B6D0-96C072544DE3}" type="slidenum">
              <a:rPr lang="en-US" smtClean="0"/>
              <a:pPr>
                <a:spcAft>
                  <a:spcPts val="600"/>
                </a:spcAft>
              </a:pPr>
              <a:t>8</a:t>
            </a:fld>
            <a:endParaRPr lang="en-US"/>
          </a:p>
        </p:txBody>
      </p:sp>
    </p:spTree>
    <p:extLst>
      <p:ext uri="{BB962C8B-B14F-4D97-AF65-F5344CB8AC3E}">
        <p14:creationId xmlns:p14="http://schemas.microsoft.com/office/powerpoint/2010/main" val="280532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C77E0-4CF2-3148-AF3B-BFE029868015}"/>
              </a:ext>
            </a:extLst>
          </p:cNvPr>
          <p:cNvSpPr>
            <a:spLocks noGrp="1"/>
          </p:cNvSpPr>
          <p:nvPr>
            <p:ph type="title"/>
          </p:nvPr>
        </p:nvSpPr>
        <p:spPr>
          <a:xfrm>
            <a:off x="4654296" y="329184"/>
            <a:ext cx="6894576" cy="1783080"/>
          </a:xfrm>
        </p:spPr>
        <p:txBody>
          <a:bodyPr anchor="b">
            <a:normAutofit/>
          </a:bodyPr>
          <a:lstStyle/>
          <a:p>
            <a:r>
              <a:rPr lang="en-US" sz="5400"/>
              <a:t>Installation and Running of the app</a:t>
            </a:r>
          </a:p>
        </p:txBody>
      </p:sp>
      <p:pic>
        <p:nvPicPr>
          <p:cNvPr id="31" name="Picture 30" descr="Electronic circuit board">
            <a:extLst>
              <a:ext uri="{FF2B5EF4-FFF2-40B4-BE49-F238E27FC236}">
                <a16:creationId xmlns:a16="http://schemas.microsoft.com/office/drawing/2014/main" id="{D7E0806A-D188-7B47-ABCE-825715EF5932}"/>
              </a:ext>
            </a:extLst>
          </p:cNvPr>
          <p:cNvPicPr>
            <a:picLocks noChangeAspect="1"/>
          </p:cNvPicPr>
          <p:nvPr/>
        </p:nvPicPr>
        <p:blipFill rotWithShape="1">
          <a:blip r:embed="rId2"/>
          <a:srcRect l="46397" r="14159"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39"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2">
            <a:extLst>
              <a:ext uri="{FF2B5EF4-FFF2-40B4-BE49-F238E27FC236}">
                <a16:creationId xmlns:a16="http://schemas.microsoft.com/office/drawing/2014/main" id="{AAA2F54D-63AD-2C1A-8DB7-5F11F12822F8}"/>
              </a:ext>
            </a:extLst>
          </p:cNvPr>
          <p:cNvSpPr>
            <a:spLocks noGrp="1"/>
          </p:cNvSpPr>
          <p:nvPr>
            <p:ph idx="1"/>
          </p:nvPr>
        </p:nvSpPr>
        <p:spPr>
          <a:xfrm>
            <a:off x="4654296" y="2706624"/>
            <a:ext cx="6894576" cy="3483864"/>
          </a:xfrm>
        </p:spPr>
        <p:txBody>
          <a:bodyPr>
            <a:normAutofit/>
          </a:bodyPr>
          <a:lstStyle/>
          <a:p>
            <a:pPr marL="0" indent="0">
              <a:buNone/>
            </a:pPr>
            <a:r>
              <a:rPr lang="en-US" sz="1400" u="sng" dirty="0">
                <a:latin typeface="Arial" panose="020B0604020202020204" pitchFamily="34" charset="0"/>
                <a:cs typeface="Arial" panose="020B0604020202020204" pitchFamily="34" charset="0"/>
              </a:rPr>
              <a:t>To run the Weather Application locally following steps must be taken:</a:t>
            </a:r>
          </a:p>
          <a:p>
            <a:pPr marL="0" indent="0">
              <a:buNone/>
            </a:pPr>
            <a:r>
              <a:rPr lang="en-US" sz="1400" dirty="0">
                <a:latin typeface="Arial" panose="020B0604020202020204" pitchFamily="34" charset="0"/>
                <a:cs typeface="Arial" panose="020B0604020202020204" pitchFamily="34" charset="0"/>
              </a:rPr>
              <a:t>1. Clone the repository: </a:t>
            </a:r>
            <a:r>
              <a:rPr lang="en-US" sz="1400" dirty="0">
                <a:latin typeface="Arial" panose="020B0604020202020204" pitchFamily="34" charset="0"/>
                <a:ea typeface="Verdana" panose="020B0604030504040204" pitchFamily="34" charset="0"/>
                <a:cs typeface="Arial" panose="020B0604020202020204" pitchFamily="34" charset="0"/>
              </a:rPr>
              <a:t>git clone https://</a:t>
            </a:r>
            <a:r>
              <a:rPr lang="en-US" sz="1400" dirty="0" err="1">
                <a:latin typeface="Arial" panose="020B0604020202020204" pitchFamily="34" charset="0"/>
                <a:ea typeface="Verdana" panose="020B0604030504040204" pitchFamily="34" charset="0"/>
                <a:cs typeface="Arial" panose="020B0604020202020204" pitchFamily="34" charset="0"/>
              </a:rPr>
              <a:t>github.com</a:t>
            </a:r>
            <a:r>
              <a:rPr lang="en-US" sz="1400" dirty="0">
                <a:latin typeface="Arial" panose="020B0604020202020204" pitchFamily="34" charset="0"/>
                <a:ea typeface="Verdana" panose="020B0604030504040204" pitchFamily="34" charset="0"/>
                <a:cs typeface="Arial" panose="020B0604020202020204" pitchFamily="34" charset="0"/>
              </a:rPr>
              <a:t>/your-username/your-</a:t>
            </a:r>
            <a:r>
              <a:rPr lang="en-US" sz="1400" dirty="0" err="1">
                <a:latin typeface="Arial" panose="020B0604020202020204" pitchFamily="34" charset="0"/>
                <a:ea typeface="Verdana" panose="020B0604030504040204" pitchFamily="34" charset="0"/>
                <a:cs typeface="Arial" panose="020B0604020202020204" pitchFamily="34" charset="0"/>
              </a:rPr>
              <a:t>project.git</a:t>
            </a:r>
            <a:endParaRPr lang="en-US" sz="1400" dirty="0">
              <a:latin typeface="Arial" panose="020B0604020202020204" pitchFamily="34" charset="0"/>
              <a:ea typeface="Verdana" panose="020B060403050404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hlinkClick r:id="rId3"/>
              </a:rPr>
              <a:t>https://github.com/sashacozub/weather_application</a:t>
            </a: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2. Navigate to project directory: </a:t>
            </a:r>
            <a:r>
              <a:rPr lang="en-US" sz="1400" dirty="0">
                <a:latin typeface="Arial" panose="020B0604020202020204" pitchFamily="34" charset="0"/>
                <a:ea typeface="Verdana" panose="020B0604030504040204" pitchFamily="34" charset="0"/>
                <a:cs typeface="Arial" panose="020B0604020202020204" pitchFamily="34" charset="0"/>
              </a:rPr>
              <a:t>cd your-project</a:t>
            </a:r>
          </a:p>
          <a:p>
            <a:pPr marL="0" indent="0">
              <a:buNone/>
            </a:pPr>
            <a:r>
              <a:rPr lang="en-US" sz="1400" dirty="0">
                <a:latin typeface="Arial" panose="020B0604020202020204" pitchFamily="34" charset="0"/>
                <a:ea typeface="Verdana" panose="020B0604030504040204" pitchFamily="34" charset="0"/>
                <a:cs typeface="Arial" panose="020B0604020202020204" pitchFamily="34" charset="0"/>
              </a:rPr>
              <a:t>3. Install dependencies: </a:t>
            </a:r>
            <a:r>
              <a:rPr lang="en-US" sz="1400" dirty="0" err="1">
                <a:latin typeface="Arial" panose="020B0604020202020204" pitchFamily="34" charset="0"/>
                <a:ea typeface="Verdana" panose="020B0604030504040204" pitchFamily="34" charset="0"/>
                <a:cs typeface="Arial" panose="020B0604020202020204" pitchFamily="34" charset="0"/>
              </a:rPr>
              <a:t>npm</a:t>
            </a:r>
            <a:r>
              <a:rPr lang="en-US" sz="1400" dirty="0">
                <a:latin typeface="Arial" panose="020B0604020202020204" pitchFamily="34" charset="0"/>
                <a:ea typeface="Verdana" panose="020B0604030504040204" pitchFamily="34" charset="0"/>
                <a:cs typeface="Arial" panose="020B0604020202020204" pitchFamily="34" charset="0"/>
              </a:rPr>
              <a:t> install / yarn install</a:t>
            </a:r>
          </a:p>
          <a:p>
            <a:pPr marL="0" indent="0">
              <a:buNone/>
            </a:pPr>
            <a:r>
              <a:rPr lang="en-US" sz="1400" dirty="0">
                <a:latin typeface="Arial" panose="020B0604020202020204" pitchFamily="34" charset="0"/>
                <a:ea typeface="Verdana" panose="020B0604030504040204" pitchFamily="34" charset="0"/>
                <a:cs typeface="Arial" panose="020B0604020202020204" pitchFamily="34" charset="0"/>
              </a:rPr>
              <a:t>4. Inside “.</a:t>
            </a:r>
            <a:r>
              <a:rPr lang="en-US" sz="1400" dirty="0" err="1">
                <a:latin typeface="Arial" panose="020B0604020202020204" pitchFamily="34" charset="0"/>
                <a:ea typeface="Verdana" panose="020B0604030504040204" pitchFamily="34" charset="0"/>
                <a:cs typeface="Arial" panose="020B0604020202020204" pitchFamily="34" charset="0"/>
              </a:rPr>
              <a:t>env.local</a:t>
            </a:r>
            <a:r>
              <a:rPr lang="en-US" sz="1400" dirty="0">
                <a:latin typeface="Arial" panose="020B0604020202020204" pitchFamily="34" charset="0"/>
                <a:ea typeface="Verdana" panose="020B0604030504040204" pitchFamily="34" charset="0"/>
                <a:cs typeface="Arial" panose="020B0604020202020204" pitchFamily="34" charset="0"/>
              </a:rPr>
              <a:t>”, located in root directory, instead of YOUR_API_KEY insert 9a5fd0cba154cf67a2e72ae790849b96</a:t>
            </a:r>
          </a:p>
          <a:p>
            <a:pPr marL="0" indent="0">
              <a:buNone/>
            </a:pPr>
            <a:r>
              <a:rPr lang="en-US" sz="1400" dirty="0">
                <a:latin typeface="Arial" panose="020B0604020202020204" pitchFamily="34" charset="0"/>
                <a:ea typeface="Verdana" panose="020B0604030504040204" pitchFamily="34" charset="0"/>
                <a:cs typeface="Arial" panose="020B0604020202020204" pitchFamily="34" charset="0"/>
              </a:rPr>
              <a:t>5. In order to build the optimized production bundle and start a production server to serve the application, use the following commands: </a:t>
            </a:r>
            <a:r>
              <a:rPr lang="en-US" sz="1400" dirty="0" err="1">
                <a:latin typeface="Arial" panose="020B0604020202020204" pitchFamily="34" charset="0"/>
                <a:ea typeface="Verdana" panose="020B0604030504040204" pitchFamily="34" charset="0"/>
                <a:cs typeface="Arial" panose="020B0604020202020204" pitchFamily="34" charset="0"/>
              </a:rPr>
              <a:t>npm</a:t>
            </a:r>
            <a:r>
              <a:rPr lang="en-US" sz="1400" dirty="0">
                <a:latin typeface="Arial" panose="020B0604020202020204" pitchFamily="34" charset="0"/>
                <a:ea typeface="Verdana" panose="020B0604030504040204" pitchFamily="34" charset="0"/>
                <a:cs typeface="Arial" panose="020B0604020202020204" pitchFamily="34" charset="0"/>
              </a:rPr>
              <a:t> run build</a:t>
            </a:r>
          </a:p>
          <a:p>
            <a:pPr marL="0" indent="0">
              <a:buNone/>
            </a:pPr>
            <a:r>
              <a:rPr lang="en-US" sz="1400" dirty="0">
                <a:latin typeface="Arial" panose="020B0604020202020204" pitchFamily="34" charset="0"/>
                <a:ea typeface="Verdana" panose="020B0604030504040204" pitchFamily="34" charset="0"/>
                <a:cs typeface="Arial" panose="020B0604020202020204" pitchFamily="34" charset="0"/>
              </a:rPr>
              <a:t>And then: </a:t>
            </a:r>
            <a:r>
              <a:rPr lang="en-US" sz="1400" dirty="0" err="1">
                <a:latin typeface="Arial" panose="020B0604020202020204" pitchFamily="34" charset="0"/>
                <a:ea typeface="Verdana" panose="020B0604030504040204" pitchFamily="34" charset="0"/>
                <a:cs typeface="Arial" panose="020B0604020202020204" pitchFamily="34" charset="0"/>
              </a:rPr>
              <a:t>npm</a:t>
            </a:r>
            <a:r>
              <a:rPr lang="en-US" sz="1400" dirty="0">
                <a:latin typeface="Arial" panose="020B0604020202020204" pitchFamily="34" charset="0"/>
                <a:ea typeface="Verdana" panose="020B0604030504040204" pitchFamily="34" charset="0"/>
                <a:cs typeface="Arial" panose="020B0604020202020204" pitchFamily="34" charset="0"/>
              </a:rPr>
              <a:t> start</a:t>
            </a:r>
          </a:p>
          <a:p>
            <a:pPr marL="0" indent="0">
              <a:buNone/>
            </a:pPr>
            <a:r>
              <a:rPr lang="en-US" sz="1400" dirty="0">
                <a:latin typeface="Arial" panose="020B0604020202020204" pitchFamily="34" charset="0"/>
                <a:ea typeface="Verdana" panose="020B0604030504040204" pitchFamily="34" charset="0"/>
                <a:cs typeface="Arial" panose="020B0604020202020204" pitchFamily="34" charset="0"/>
              </a:rPr>
              <a:t>6. Open http://localhost:3000, or the one that was started by your IDE</a:t>
            </a:r>
          </a:p>
        </p:txBody>
      </p:sp>
      <p:sp>
        <p:nvSpPr>
          <p:cNvPr id="5" name="Footer Placeholder 4">
            <a:extLst>
              <a:ext uri="{FF2B5EF4-FFF2-40B4-BE49-F238E27FC236}">
                <a16:creationId xmlns:a16="http://schemas.microsoft.com/office/drawing/2014/main" id="{C2305D3B-39C1-F8C8-28D7-D60DAE242C35}"/>
              </a:ext>
            </a:extLst>
          </p:cNvPr>
          <p:cNvSpPr>
            <a:spLocks noGrp="1"/>
          </p:cNvSpPr>
          <p:nvPr>
            <p:ph type="ftr" sz="quarter" idx="11"/>
          </p:nvPr>
        </p:nvSpPr>
        <p:spPr>
          <a:xfrm>
            <a:off x="4654296" y="6356350"/>
            <a:ext cx="4114800" cy="365125"/>
          </a:xfrm>
        </p:spPr>
        <p:txBody>
          <a:bodyPr>
            <a:normAutofit/>
          </a:bodyPr>
          <a:lstStyle/>
          <a:p>
            <a:pPr algn="l">
              <a:spcAft>
                <a:spcPts val="600"/>
              </a:spcAft>
            </a:pPr>
            <a:r>
              <a:rPr lang="en-US"/>
              <a:t>Cozub-Alexandr_92128461_PJWD_P2_S</a:t>
            </a:r>
          </a:p>
        </p:txBody>
      </p:sp>
      <p:sp>
        <p:nvSpPr>
          <p:cNvPr id="4" name="Slide Number Placeholder 3">
            <a:extLst>
              <a:ext uri="{FF2B5EF4-FFF2-40B4-BE49-F238E27FC236}">
                <a16:creationId xmlns:a16="http://schemas.microsoft.com/office/drawing/2014/main" id="{68BA3E47-4852-AA41-DC80-D5D44719528D}"/>
              </a:ext>
            </a:extLst>
          </p:cNvPr>
          <p:cNvSpPr>
            <a:spLocks noGrp="1"/>
          </p:cNvSpPr>
          <p:nvPr>
            <p:ph type="sldNum" sz="quarter" idx="12"/>
          </p:nvPr>
        </p:nvSpPr>
        <p:spPr>
          <a:xfrm>
            <a:off x="8610600" y="6356350"/>
            <a:ext cx="2743200" cy="365125"/>
          </a:xfrm>
        </p:spPr>
        <p:txBody>
          <a:bodyPr>
            <a:normAutofit/>
          </a:bodyPr>
          <a:lstStyle/>
          <a:p>
            <a:pPr>
              <a:spcAft>
                <a:spcPts val="600"/>
              </a:spcAft>
            </a:pPr>
            <a:fld id="{90332CA6-8089-7A42-B6D0-96C072544DE3}" type="slidenum">
              <a:rPr lang="en-US"/>
              <a:pPr>
                <a:spcAft>
                  <a:spcPts val="600"/>
                </a:spcAft>
              </a:pPr>
              <a:t>9</a:t>
            </a:fld>
            <a:endParaRPr lang="en-US"/>
          </a:p>
        </p:txBody>
      </p:sp>
    </p:spTree>
    <p:extLst>
      <p:ext uri="{BB962C8B-B14F-4D97-AF65-F5344CB8AC3E}">
        <p14:creationId xmlns:p14="http://schemas.microsoft.com/office/powerpoint/2010/main" val="1605795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5967</TotalTime>
  <Words>652</Words>
  <Application>Microsoft Macintosh PowerPoint</Application>
  <PresentationFormat>Widescreen</PresentationFormat>
  <Paragraphs>57</Paragraphs>
  <Slides>10</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Arial</vt:lpstr>
      <vt:lpstr>Wingdings</vt:lpstr>
      <vt:lpstr>Office Theme</vt:lpstr>
      <vt:lpstr>Weather Application</vt:lpstr>
      <vt:lpstr>Purpose of the application</vt:lpstr>
      <vt:lpstr>Architecture diagram of the Weather Application</vt:lpstr>
      <vt:lpstr>Technology Choices</vt:lpstr>
      <vt:lpstr>Screenshots</vt:lpstr>
      <vt:lpstr>Screenshots</vt:lpstr>
      <vt:lpstr>Test Data &amp; Test Cases</vt:lpstr>
      <vt:lpstr>Changes from Conception Phase</vt:lpstr>
      <vt:lpstr>Installation and Running of the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Application</dc:title>
  <dc:creator>Alexandr Cozub</dc:creator>
  <cp:lastModifiedBy>Alexandr Cozub</cp:lastModifiedBy>
  <cp:revision>39</cp:revision>
  <dcterms:created xsi:type="dcterms:W3CDTF">2024-04-30T10:27:15Z</dcterms:created>
  <dcterms:modified xsi:type="dcterms:W3CDTF">2024-05-23T11:38:05Z</dcterms:modified>
</cp:coreProperties>
</file>